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4"/>
  </p:sldMasterIdLst>
  <p:notesMasterIdLst>
    <p:notesMasterId r:id="rId69"/>
  </p:notesMasterIdLst>
  <p:sldIdLst>
    <p:sldId id="256" r:id="rId5"/>
    <p:sldId id="257" r:id="rId6"/>
    <p:sldId id="268" r:id="rId7"/>
    <p:sldId id="354" r:id="rId8"/>
    <p:sldId id="259" r:id="rId9"/>
    <p:sldId id="298" r:id="rId10"/>
    <p:sldId id="304" r:id="rId11"/>
    <p:sldId id="363" r:id="rId12"/>
    <p:sldId id="365" r:id="rId13"/>
    <p:sldId id="368" r:id="rId14"/>
    <p:sldId id="372" r:id="rId15"/>
    <p:sldId id="373" r:id="rId16"/>
    <p:sldId id="369" r:id="rId17"/>
    <p:sldId id="374" r:id="rId18"/>
    <p:sldId id="355" r:id="rId19"/>
    <p:sldId id="261" r:id="rId20"/>
    <p:sldId id="347" r:id="rId21"/>
    <p:sldId id="339" r:id="rId22"/>
    <p:sldId id="340" r:id="rId23"/>
    <p:sldId id="356" r:id="rId24"/>
    <p:sldId id="344" r:id="rId25"/>
    <p:sldId id="271" r:id="rId26"/>
    <p:sldId id="305" r:id="rId27"/>
    <p:sldId id="306" r:id="rId28"/>
    <p:sldId id="349" r:id="rId29"/>
    <p:sldId id="307" r:id="rId30"/>
    <p:sldId id="308" r:id="rId31"/>
    <p:sldId id="309" r:id="rId32"/>
    <p:sldId id="341" r:id="rId33"/>
    <p:sldId id="316" r:id="rId34"/>
    <p:sldId id="342" r:id="rId35"/>
    <p:sldId id="311" r:id="rId36"/>
    <p:sldId id="343" r:id="rId37"/>
    <p:sldId id="317" r:id="rId38"/>
    <p:sldId id="313" r:id="rId39"/>
    <p:sldId id="314" r:id="rId40"/>
    <p:sldId id="320" r:id="rId41"/>
    <p:sldId id="315" r:id="rId42"/>
    <p:sldId id="382" r:id="rId43"/>
    <p:sldId id="319" r:id="rId44"/>
    <p:sldId id="381" r:id="rId45"/>
    <p:sldId id="318" r:id="rId46"/>
    <p:sldId id="380" r:id="rId47"/>
    <p:sldId id="379" r:id="rId48"/>
    <p:sldId id="375" r:id="rId49"/>
    <p:sldId id="376" r:id="rId50"/>
    <p:sldId id="357" r:id="rId51"/>
    <p:sldId id="323" r:id="rId52"/>
    <p:sldId id="329" r:id="rId53"/>
    <p:sldId id="327" r:id="rId54"/>
    <p:sldId id="331" r:id="rId55"/>
    <p:sldId id="332" r:id="rId56"/>
    <p:sldId id="377" r:id="rId57"/>
    <p:sldId id="326" r:id="rId58"/>
    <p:sldId id="338" r:id="rId59"/>
    <p:sldId id="345" r:id="rId60"/>
    <p:sldId id="366" r:id="rId61"/>
    <p:sldId id="378" r:id="rId62"/>
    <p:sldId id="358" r:id="rId63"/>
    <p:sldId id="348" r:id="rId64"/>
    <p:sldId id="360" r:id="rId65"/>
    <p:sldId id="361" r:id="rId66"/>
    <p:sldId id="336" r:id="rId67"/>
    <p:sldId id="362"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DA8"/>
    <a:srgbClr val="00C4CA"/>
    <a:srgbClr val="00D5B3"/>
    <a:srgbClr val="00E39F"/>
    <a:srgbClr val="BE5B4E"/>
    <a:srgbClr val="9F473B"/>
    <a:srgbClr val="083541"/>
    <a:srgbClr val="1A3B43"/>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062F3D-38A2-4392-A89F-A29A91CAE622}" v="91" dt="2022-03-03T17:17:57.897"/>
  </p1510:revLst>
</p1510:revInfo>
</file>

<file path=ppt/tableStyles.xml><?xml version="1.0" encoding="utf-8"?>
<a:tblStyleLst xmlns:a="http://schemas.openxmlformats.org/drawingml/2006/main" def="{2BECB2F9-58B7-407A-8929-A18BB530795A}">
  <a:tblStyle styleId="{2BECB2F9-58B7-407A-8929-A18BB53079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rentino Villa Jr." userId="b69f44ea-551f-4539-acde-d44627f0b528" providerId="ADAL" clId="{05381130-C92B-4882-AA65-A6490AD20DCB}"/>
    <pc:docChg chg="undo redo custSel addSld delSld modSld sldOrd">
      <pc:chgData name="Florentino Villa Jr." userId="b69f44ea-551f-4539-acde-d44627f0b528" providerId="ADAL" clId="{05381130-C92B-4882-AA65-A6490AD20DCB}" dt="2021-12-15T01:18:25.530" v="5255" actId="12"/>
      <pc:docMkLst>
        <pc:docMk/>
      </pc:docMkLst>
      <pc:sldChg chg="addSp modSp">
        <pc:chgData name="Florentino Villa Jr." userId="b69f44ea-551f-4539-acde-d44627f0b528" providerId="ADAL" clId="{05381130-C92B-4882-AA65-A6490AD20DCB}" dt="2021-12-08T06:47:57.147" v="4652"/>
        <pc:sldMkLst>
          <pc:docMk/>
          <pc:sldMk cId="0" sldId="256"/>
        </pc:sldMkLst>
        <pc:picChg chg="add mod">
          <ac:chgData name="Florentino Villa Jr." userId="b69f44ea-551f-4539-acde-d44627f0b528" providerId="ADAL" clId="{05381130-C92B-4882-AA65-A6490AD20DCB}" dt="2021-12-08T06:47:57.147" v="4652"/>
          <ac:picMkLst>
            <pc:docMk/>
            <pc:sldMk cId="0" sldId="256"/>
            <ac:picMk id="5" creationId="{7D2352CF-131C-4F1C-840D-57B6402100E0}"/>
          </ac:picMkLst>
        </pc:picChg>
      </pc:sldChg>
      <pc:sldChg chg="addSp delSp modSp mod">
        <pc:chgData name="Florentino Villa Jr." userId="b69f44ea-551f-4539-acde-d44627f0b528" providerId="ADAL" clId="{05381130-C92B-4882-AA65-A6490AD20DCB}" dt="2021-12-10T05:55:46.179" v="5221" actId="20577"/>
        <pc:sldMkLst>
          <pc:docMk/>
          <pc:sldMk cId="0" sldId="257"/>
        </pc:sldMkLst>
        <pc:spChg chg="add mod">
          <ac:chgData name="Florentino Villa Jr." userId="b69f44ea-551f-4539-acde-d44627f0b528" providerId="ADAL" clId="{05381130-C92B-4882-AA65-A6490AD20DCB}" dt="2021-12-10T05:55:46.179" v="5221" actId="20577"/>
          <ac:spMkLst>
            <pc:docMk/>
            <pc:sldMk cId="0" sldId="257"/>
            <ac:spMk id="5" creationId="{9412C2C0-1A19-48AD-B923-A95385B6702C}"/>
          </ac:spMkLst>
        </pc:spChg>
        <pc:spChg chg="add mod">
          <ac:chgData name="Florentino Villa Jr." userId="b69f44ea-551f-4539-acde-d44627f0b528" providerId="ADAL" clId="{05381130-C92B-4882-AA65-A6490AD20DCB}" dt="2021-12-08T05:31:51.159" v="143" actId="14861"/>
          <ac:spMkLst>
            <pc:docMk/>
            <pc:sldMk cId="0" sldId="257"/>
            <ac:spMk id="6" creationId="{E53471CD-8FCD-4AC4-8883-1B588B5D3466}"/>
          </ac:spMkLst>
        </pc:spChg>
        <pc:spChg chg="mod">
          <ac:chgData name="Florentino Villa Jr." userId="b69f44ea-551f-4539-acde-d44627f0b528" providerId="ADAL" clId="{05381130-C92B-4882-AA65-A6490AD20DCB}" dt="2021-12-08T05:31:51.159" v="143" actId="14861"/>
          <ac:spMkLst>
            <pc:docMk/>
            <pc:sldMk cId="0" sldId="257"/>
            <ac:spMk id="110" creationId="{00000000-0000-0000-0000-000000000000}"/>
          </ac:spMkLst>
        </pc:spChg>
        <pc:picChg chg="add del mod">
          <ac:chgData name="Florentino Villa Jr." userId="b69f44ea-551f-4539-acde-d44627f0b528" providerId="ADAL" clId="{05381130-C92B-4882-AA65-A6490AD20DCB}" dt="2021-12-08T05:36:56.736" v="240"/>
          <ac:picMkLst>
            <pc:docMk/>
            <pc:sldMk cId="0" sldId="257"/>
            <ac:picMk id="7" creationId="{FDD75A02-CE7A-45D9-8A26-9AB021E983AF}"/>
          </ac:picMkLst>
        </pc:picChg>
        <pc:picChg chg="add mod">
          <ac:chgData name="Florentino Villa Jr." userId="b69f44ea-551f-4539-acde-d44627f0b528" providerId="ADAL" clId="{05381130-C92B-4882-AA65-A6490AD20DCB}" dt="2021-12-08T05:37:03.487" v="241"/>
          <ac:picMkLst>
            <pc:docMk/>
            <pc:sldMk cId="0" sldId="257"/>
            <ac:picMk id="8" creationId="{BF60DB97-A0B0-4162-A1C4-500A63CEB60B}"/>
          </ac:picMkLst>
        </pc:picChg>
      </pc:sldChg>
      <pc:sldChg chg="addSp modSp mod">
        <pc:chgData name="Florentino Villa Jr." userId="b69f44ea-551f-4539-acde-d44627f0b528" providerId="ADAL" clId="{05381130-C92B-4882-AA65-A6490AD20DCB}" dt="2021-12-08T05:37:39.158" v="248" actId="1076"/>
        <pc:sldMkLst>
          <pc:docMk/>
          <pc:sldMk cId="0" sldId="259"/>
        </pc:sldMkLst>
        <pc:picChg chg="add mod">
          <ac:chgData name="Florentino Villa Jr." userId="b69f44ea-551f-4539-acde-d44627f0b528" providerId="ADAL" clId="{05381130-C92B-4882-AA65-A6490AD20DCB}" dt="2021-12-08T05:37:39.158" v="248" actId="1076"/>
          <ac:picMkLst>
            <pc:docMk/>
            <pc:sldMk cId="0" sldId="259"/>
            <ac:picMk id="6" creationId="{B3D7967B-CFF1-44D2-AEA3-3896031D2048}"/>
          </ac:picMkLst>
        </pc:picChg>
      </pc:sldChg>
      <pc:sldChg chg="addSp modSp mod">
        <pc:chgData name="Florentino Villa Jr." userId="b69f44ea-551f-4539-acde-d44627f0b528" providerId="ADAL" clId="{05381130-C92B-4882-AA65-A6490AD20DCB}" dt="2021-12-08T06:58:20.492" v="4780" actId="14100"/>
        <pc:sldMkLst>
          <pc:docMk/>
          <pc:sldMk cId="0" sldId="261"/>
        </pc:sldMkLst>
        <pc:spChg chg="mod">
          <ac:chgData name="Florentino Villa Jr." userId="b69f44ea-551f-4539-acde-d44627f0b528" providerId="ADAL" clId="{05381130-C92B-4882-AA65-A6490AD20DCB}" dt="2021-12-08T06:58:20.492" v="4780" actId="14100"/>
          <ac:spMkLst>
            <pc:docMk/>
            <pc:sldMk cId="0" sldId="261"/>
            <ac:spMk id="7" creationId="{E4543217-BDB6-4D95-8221-7E8598566190}"/>
          </ac:spMkLst>
        </pc:spChg>
        <pc:picChg chg="mod">
          <ac:chgData name="Florentino Villa Jr." userId="b69f44ea-551f-4539-acde-d44627f0b528" providerId="ADAL" clId="{05381130-C92B-4882-AA65-A6490AD20DCB}" dt="2021-12-08T05:44:05.506" v="350"/>
          <ac:picMkLst>
            <pc:docMk/>
            <pc:sldMk cId="0" sldId="261"/>
            <ac:picMk id="3" creationId="{E99359CC-57C2-488C-B094-603327F792C7}"/>
          </ac:picMkLst>
        </pc:picChg>
        <pc:picChg chg="mod">
          <ac:chgData name="Florentino Villa Jr." userId="b69f44ea-551f-4539-acde-d44627f0b528" providerId="ADAL" clId="{05381130-C92B-4882-AA65-A6490AD20DCB}" dt="2021-12-08T05:44:05.506" v="350"/>
          <ac:picMkLst>
            <pc:docMk/>
            <pc:sldMk cId="0" sldId="261"/>
            <ac:picMk id="13" creationId="{A698458D-5EDA-4907-8E2A-DD455B6FC884}"/>
          </ac:picMkLst>
        </pc:picChg>
        <pc:picChg chg="add mod">
          <ac:chgData name="Florentino Villa Jr." userId="b69f44ea-551f-4539-acde-d44627f0b528" providerId="ADAL" clId="{05381130-C92B-4882-AA65-A6490AD20DCB}" dt="2021-12-08T05:41:45.285" v="334" actId="14100"/>
          <ac:picMkLst>
            <pc:docMk/>
            <pc:sldMk cId="0" sldId="261"/>
            <ac:picMk id="14" creationId="{0B7277D3-CF8E-4F32-A34D-5F035D94D3C8}"/>
          </ac:picMkLst>
        </pc:picChg>
        <pc:picChg chg="mod">
          <ac:chgData name="Florentino Villa Jr." userId="b69f44ea-551f-4539-acde-d44627f0b528" providerId="ADAL" clId="{05381130-C92B-4882-AA65-A6490AD20DCB}" dt="2021-12-08T05:43:47.124" v="348"/>
          <ac:picMkLst>
            <pc:docMk/>
            <pc:sldMk cId="0" sldId="261"/>
            <ac:picMk id="15" creationId="{4507E0D7-9789-4C02-8A6D-17E051C7D39D}"/>
          </ac:picMkLst>
        </pc:picChg>
        <pc:picChg chg="mod">
          <ac:chgData name="Florentino Villa Jr." userId="b69f44ea-551f-4539-acde-d44627f0b528" providerId="ADAL" clId="{05381130-C92B-4882-AA65-A6490AD20DCB}" dt="2021-12-08T05:43:55.158" v="349" actId="14861"/>
          <ac:picMkLst>
            <pc:docMk/>
            <pc:sldMk cId="0" sldId="261"/>
            <ac:picMk id="19" creationId="{55C5EC28-0728-4CC4-8AC7-4F60B64BF2BD}"/>
          </ac:picMkLst>
        </pc:picChg>
      </pc:sldChg>
      <pc:sldChg chg="del mod ord modShow">
        <pc:chgData name="Florentino Villa Jr." userId="b69f44ea-551f-4539-acde-d44627f0b528" providerId="ADAL" clId="{05381130-C92B-4882-AA65-A6490AD20DCB}" dt="2021-12-08T06:47:39.673" v="4650" actId="47"/>
        <pc:sldMkLst>
          <pc:docMk/>
          <pc:sldMk cId="0" sldId="264"/>
        </pc:sldMkLst>
      </pc:sldChg>
      <pc:sldChg chg="addSp delSp modSp mod">
        <pc:chgData name="Florentino Villa Jr." userId="b69f44ea-551f-4539-acde-d44627f0b528" providerId="ADAL" clId="{05381130-C92B-4882-AA65-A6490AD20DCB}" dt="2021-12-08T05:38:03.518" v="276" actId="20577"/>
        <pc:sldMkLst>
          <pc:docMk/>
          <pc:sldMk cId="0" sldId="268"/>
        </pc:sldMkLst>
        <pc:spChg chg="add mod ord">
          <ac:chgData name="Florentino Villa Jr." userId="b69f44ea-551f-4539-acde-d44627f0b528" providerId="ADAL" clId="{05381130-C92B-4882-AA65-A6490AD20DCB}" dt="2021-12-08T05:34:06.679" v="227" actId="14100"/>
          <ac:spMkLst>
            <pc:docMk/>
            <pc:sldMk cId="0" sldId="268"/>
            <ac:spMk id="27" creationId="{8EC490EC-8E93-494D-A751-87DEC8A71A2D}"/>
          </ac:spMkLst>
        </pc:spChg>
        <pc:spChg chg="add del mod">
          <ac:chgData name="Florentino Villa Jr." userId="b69f44ea-551f-4539-acde-d44627f0b528" providerId="ADAL" clId="{05381130-C92B-4882-AA65-A6490AD20DCB}" dt="2021-12-08T05:33:55.244" v="225"/>
          <ac:spMkLst>
            <pc:docMk/>
            <pc:sldMk cId="0" sldId="268"/>
            <ac:spMk id="29" creationId="{64734B2C-F864-470B-A132-BFEEA8E8EC44}"/>
          </ac:spMkLst>
        </pc:spChg>
        <pc:spChg chg="mod">
          <ac:chgData name="Florentino Villa Jr." userId="b69f44ea-551f-4539-acde-d44627f0b528" providerId="ADAL" clId="{05381130-C92B-4882-AA65-A6490AD20DCB}" dt="2021-12-08T05:32:44.322" v="218" actId="1076"/>
          <ac:spMkLst>
            <pc:docMk/>
            <pc:sldMk cId="0" sldId="268"/>
            <ac:spMk id="704" creationId="{00000000-0000-0000-0000-000000000000}"/>
          </ac:spMkLst>
        </pc:spChg>
        <pc:spChg chg="mod">
          <ac:chgData name="Florentino Villa Jr." userId="b69f44ea-551f-4539-acde-d44627f0b528" providerId="ADAL" clId="{05381130-C92B-4882-AA65-A6490AD20DCB}" dt="2021-12-08T05:38:03.518" v="276" actId="20577"/>
          <ac:spMkLst>
            <pc:docMk/>
            <pc:sldMk cId="0" sldId="268"/>
            <ac:spMk id="707" creationId="{00000000-0000-0000-0000-000000000000}"/>
          </ac:spMkLst>
        </pc:spChg>
        <pc:graphicFrameChg chg="add del mod">
          <ac:chgData name="Florentino Villa Jr." userId="b69f44ea-551f-4539-acde-d44627f0b528" providerId="ADAL" clId="{05381130-C92B-4882-AA65-A6490AD20DCB}" dt="2021-12-08T05:33:55.244" v="225"/>
          <ac:graphicFrameMkLst>
            <pc:docMk/>
            <pc:sldMk cId="0" sldId="268"/>
            <ac:graphicFrameMk id="28" creationId="{0254BE96-E032-4ADD-A68B-B6E2D5BE0A17}"/>
          </ac:graphicFrameMkLst>
        </pc:graphicFrameChg>
        <pc:picChg chg="add mod">
          <ac:chgData name="Florentino Villa Jr." userId="b69f44ea-551f-4539-acde-d44627f0b528" providerId="ADAL" clId="{05381130-C92B-4882-AA65-A6490AD20DCB}" dt="2021-12-08T05:37:10.077" v="242"/>
          <ac:picMkLst>
            <pc:docMk/>
            <pc:sldMk cId="0" sldId="268"/>
            <ac:picMk id="30" creationId="{F643B432-2F1C-4695-98D5-B90D54DF1858}"/>
          </ac:picMkLst>
        </pc:picChg>
      </pc:sldChg>
      <pc:sldChg chg="addSp modSp mod">
        <pc:chgData name="Florentino Villa Jr." userId="b69f44ea-551f-4539-acde-d44627f0b528" providerId="ADAL" clId="{05381130-C92B-4882-AA65-A6490AD20DCB}" dt="2021-12-08T05:42:37.576" v="342" actId="1076"/>
        <pc:sldMkLst>
          <pc:docMk/>
          <pc:sldMk cId="0" sldId="271"/>
        </pc:sldMkLst>
        <pc:spChg chg="mod">
          <ac:chgData name="Florentino Villa Jr." userId="b69f44ea-551f-4539-acde-d44627f0b528" providerId="ADAL" clId="{05381130-C92B-4882-AA65-A6490AD20DCB}" dt="2021-12-08T05:42:37.576" v="342" actId="1076"/>
          <ac:spMkLst>
            <pc:docMk/>
            <pc:sldMk cId="0" sldId="271"/>
            <ac:spMk id="17" creationId="{70AA2001-88BB-4F7B-BEE8-8939ABB538FE}"/>
          </ac:spMkLst>
        </pc:spChg>
        <pc:spChg chg="mod">
          <ac:chgData name="Florentino Villa Jr." userId="b69f44ea-551f-4539-acde-d44627f0b528" providerId="ADAL" clId="{05381130-C92B-4882-AA65-A6490AD20DCB}" dt="2021-12-08T05:42:31.353" v="341" actId="1076"/>
          <ac:spMkLst>
            <pc:docMk/>
            <pc:sldMk cId="0" sldId="271"/>
            <ac:spMk id="759" creationId="{00000000-0000-0000-0000-000000000000}"/>
          </ac:spMkLst>
        </pc:spChg>
        <pc:picChg chg="mod">
          <ac:chgData name="Florentino Villa Jr." userId="b69f44ea-551f-4539-acde-d44627f0b528" providerId="ADAL" clId="{05381130-C92B-4882-AA65-A6490AD20DCB}" dt="2021-12-08T05:42:20.282" v="340"/>
          <ac:picMkLst>
            <pc:docMk/>
            <pc:sldMk cId="0" sldId="271"/>
            <ac:picMk id="9" creationId="{7225E649-8654-4D0A-A6C0-2983C643B198}"/>
          </ac:picMkLst>
        </pc:picChg>
        <pc:picChg chg="add mod">
          <ac:chgData name="Florentino Villa Jr." userId="b69f44ea-551f-4539-acde-d44627f0b528" providerId="ADAL" clId="{05381130-C92B-4882-AA65-A6490AD20DCB}" dt="2021-12-08T05:41:50.904" v="335"/>
          <ac:picMkLst>
            <pc:docMk/>
            <pc:sldMk cId="0" sldId="271"/>
            <ac:picMk id="19" creationId="{803564DD-58E0-4425-99F9-F776300F5C89}"/>
          </ac:picMkLst>
        </pc:picChg>
        <pc:picChg chg="mod">
          <ac:chgData name="Florentino Villa Jr." userId="b69f44ea-551f-4539-acde-d44627f0b528" providerId="ADAL" clId="{05381130-C92B-4882-AA65-A6490AD20DCB}" dt="2021-12-08T05:42:20.282" v="340"/>
          <ac:picMkLst>
            <pc:docMk/>
            <pc:sldMk cId="0" sldId="271"/>
            <ac:picMk id="21" creationId="{0E0C321F-087C-4001-821A-B00DE4135978}"/>
          </ac:picMkLst>
        </pc:picChg>
      </pc:sldChg>
      <pc:sldChg chg="addSp modSp mod">
        <pc:chgData name="Florentino Villa Jr." userId="b69f44ea-551f-4539-acde-d44627f0b528" providerId="ADAL" clId="{05381130-C92B-4882-AA65-A6490AD20DCB}" dt="2021-12-08T05:44:23.739" v="352"/>
        <pc:sldMkLst>
          <pc:docMk/>
          <pc:sldMk cId="2288544340" sldId="298"/>
        </pc:sldMkLst>
        <pc:picChg chg="mod">
          <ac:chgData name="Florentino Villa Jr." userId="b69f44ea-551f-4539-acde-d44627f0b528" providerId="ADAL" clId="{05381130-C92B-4882-AA65-A6490AD20DCB}" dt="2021-12-08T05:43:03.627" v="345" actId="14861"/>
          <ac:picMkLst>
            <pc:docMk/>
            <pc:sldMk cId="2288544340" sldId="298"/>
            <ac:picMk id="4" creationId="{211828EB-602B-479F-AB5B-C5CDE596052F}"/>
          </ac:picMkLst>
        </pc:picChg>
        <pc:picChg chg="mod">
          <ac:chgData name="Florentino Villa Jr." userId="b69f44ea-551f-4539-acde-d44627f0b528" providerId="ADAL" clId="{05381130-C92B-4882-AA65-A6490AD20DCB}" dt="2021-12-08T05:44:23.739" v="352"/>
          <ac:picMkLst>
            <pc:docMk/>
            <pc:sldMk cId="2288544340" sldId="298"/>
            <ac:picMk id="7" creationId="{679B153C-8677-4F38-A2C4-009E08973843}"/>
          </ac:picMkLst>
        </pc:picChg>
        <pc:picChg chg="add mod">
          <ac:chgData name="Florentino Villa Jr." userId="b69f44ea-551f-4539-acde-d44627f0b528" providerId="ADAL" clId="{05381130-C92B-4882-AA65-A6490AD20DCB}" dt="2021-12-08T05:38:08.384" v="277"/>
          <ac:picMkLst>
            <pc:docMk/>
            <pc:sldMk cId="2288544340" sldId="298"/>
            <ac:picMk id="8" creationId="{F522C693-9A49-4900-8DFD-70A8271CE092}"/>
          </ac:picMkLst>
        </pc:picChg>
      </pc:sldChg>
      <pc:sldChg chg="addSp modSp mod">
        <pc:chgData name="Florentino Villa Jr." userId="b69f44ea-551f-4539-acde-d44627f0b528" providerId="ADAL" clId="{05381130-C92B-4882-AA65-A6490AD20DCB}" dt="2021-12-08T05:43:25.596" v="347" actId="14861"/>
        <pc:sldMkLst>
          <pc:docMk/>
          <pc:sldMk cId="3595299654" sldId="304"/>
        </pc:sldMkLst>
        <pc:picChg chg="mod">
          <ac:chgData name="Florentino Villa Jr." userId="b69f44ea-551f-4539-acde-d44627f0b528" providerId="ADAL" clId="{05381130-C92B-4882-AA65-A6490AD20DCB}" dt="2021-12-08T05:43:25.596" v="347" actId="14861"/>
          <ac:picMkLst>
            <pc:docMk/>
            <pc:sldMk cId="3595299654" sldId="304"/>
            <ac:picMk id="7" creationId="{0B952BF5-8F1A-4032-908E-8FCBB667D742}"/>
          </ac:picMkLst>
        </pc:picChg>
        <pc:picChg chg="add mod">
          <ac:chgData name="Florentino Villa Jr." userId="b69f44ea-551f-4539-acde-d44627f0b528" providerId="ADAL" clId="{05381130-C92B-4882-AA65-A6490AD20DCB}" dt="2021-12-08T05:39:39.371" v="304"/>
          <ac:picMkLst>
            <pc:docMk/>
            <pc:sldMk cId="3595299654" sldId="304"/>
            <ac:picMk id="8" creationId="{8DE8D8C5-CA78-4647-8C3D-E25FABC676B6}"/>
          </ac:picMkLst>
        </pc:picChg>
      </pc:sldChg>
      <pc:sldChg chg="addSp modSp">
        <pc:chgData name="Florentino Villa Jr." userId="b69f44ea-551f-4539-acde-d44627f0b528" providerId="ADAL" clId="{05381130-C92B-4882-AA65-A6490AD20DCB}" dt="2021-12-08T05:45:20.906" v="358"/>
        <pc:sldMkLst>
          <pc:docMk/>
          <pc:sldMk cId="1421505374" sldId="305"/>
        </pc:sldMkLst>
        <pc:picChg chg="mod">
          <ac:chgData name="Florentino Villa Jr." userId="b69f44ea-551f-4539-acde-d44627f0b528" providerId="ADAL" clId="{05381130-C92B-4882-AA65-A6490AD20DCB}" dt="2021-12-08T05:45:20.906" v="358"/>
          <ac:picMkLst>
            <pc:docMk/>
            <pc:sldMk cId="1421505374" sldId="305"/>
            <ac:picMk id="6" creationId="{DC0279D6-F5E0-4C0C-B17D-774B7DCFA1BC}"/>
          </ac:picMkLst>
        </pc:picChg>
        <pc:picChg chg="mod">
          <ac:chgData name="Florentino Villa Jr." userId="b69f44ea-551f-4539-acde-d44627f0b528" providerId="ADAL" clId="{05381130-C92B-4882-AA65-A6490AD20DCB}" dt="2021-12-08T05:45:20.906" v="358"/>
          <ac:picMkLst>
            <pc:docMk/>
            <pc:sldMk cId="1421505374" sldId="305"/>
            <ac:picMk id="7" creationId="{97287D6D-DCFE-4814-9A10-D342A61859E0}"/>
          </ac:picMkLst>
        </pc:picChg>
        <pc:picChg chg="add mod">
          <ac:chgData name="Florentino Villa Jr." userId="b69f44ea-551f-4539-acde-d44627f0b528" providerId="ADAL" clId="{05381130-C92B-4882-AA65-A6490AD20DCB}" dt="2021-12-08T05:41:53.144" v="336"/>
          <ac:picMkLst>
            <pc:docMk/>
            <pc:sldMk cId="1421505374" sldId="305"/>
            <ac:picMk id="9" creationId="{15982BF6-F28D-442E-B930-C10706ED3D40}"/>
          </ac:picMkLst>
        </pc:picChg>
      </pc:sldChg>
      <pc:sldChg chg="addSp modSp mod">
        <pc:chgData name="Florentino Villa Jr." userId="b69f44ea-551f-4539-acde-d44627f0b528" providerId="ADAL" clId="{05381130-C92B-4882-AA65-A6490AD20DCB}" dt="2021-12-08T05:46:15.590" v="516" actId="14861"/>
        <pc:sldMkLst>
          <pc:docMk/>
          <pc:sldMk cId="3333737908" sldId="306"/>
        </pc:sldMkLst>
        <pc:spChg chg="mod">
          <ac:chgData name="Florentino Villa Jr." userId="b69f44ea-551f-4539-acde-d44627f0b528" providerId="ADAL" clId="{05381130-C92B-4882-AA65-A6490AD20DCB}" dt="2021-12-08T05:46:15.590" v="516" actId="14861"/>
          <ac:spMkLst>
            <pc:docMk/>
            <pc:sldMk cId="3333737908" sldId="306"/>
            <ac:spMk id="18" creationId="{1DDCE6B2-A03A-463C-80A1-F2CED3E551FB}"/>
          </ac:spMkLst>
        </pc:spChg>
        <pc:picChg chg="mod">
          <ac:chgData name="Florentino Villa Jr." userId="b69f44ea-551f-4539-acde-d44627f0b528" providerId="ADAL" clId="{05381130-C92B-4882-AA65-A6490AD20DCB}" dt="2021-12-08T05:45:33.686" v="359"/>
          <ac:picMkLst>
            <pc:docMk/>
            <pc:sldMk cId="3333737908" sldId="306"/>
            <ac:picMk id="6" creationId="{92462CEF-6371-4D51-9412-539FE5E00425}"/>
          </ac:picMkLst>
        </pc:picChg>
        <pc:picChg chg="add mod">
          <ac:chgData name="Florentino Villa Jr." userId="b69f44ea-551f-4539-acde-d44627f0b528" providerId="ADAL" clId="{05381130-C92B-4882-AA65-A6490AD20DCB}" dt="2021-12-08T05:41:55.348" v="337"/>
          <ac:picMkLst>
            <pc:docMk/>
            <pc:sldMk cId="3333737908" sldId="306"/>
            <ac:picMk id="7" creationId="{2D61AD28-D9F1-4CC0-81AB-1C5E4C768874}"/>
          </ac:picMkLst>
        </pc:picChg>
      </pc:sldChg>
      <pc:sldChg chg="addSp modSp">
        <pc:chgData name="Florentino Villa Jr." userId="b69f44ea-551f-4539-acde-d44627f0b528" providerId="ADAL" clId="{05381130-C92B-4882-AA65-A6490AD20DCB}" dt="2021-12-08T05:46:57.752" v="521"/>
        <pc:sldMkLst>
          <pc:docMk/>
          <pc:sldMk cId="1428972848" sldId="307"/>
        </pc:sldMkLst>
        <pc:picChg chg="mod">
          <ac:chgData name="Florentino Villa Jr." userId="b69f44ea-551f-4539-acde-d44627f0b528" providerId="ADAL" clId="{05381130-C92B-4882-AA65-A6490AD20DCB}" dt="2021-12-08T05:46:57.752" v="521"/>
          <ac:picMkLst>
            <pc:docMk/>
            <pc:sldMk cId="1428972848" sldId="307"/>
            <ac:picMk id="3" creationId="{BF6FC298-F79F-4BE5-97D4-75270E4AB3CF}"/>
          </ac:picMkLst>
        </pc:picChg>
        <pc:picChg chg="mod">
          <ac:chgData name="Florentino Villa Jr." userId="b69f44ea-551f-4539-acde-d44627f0b528" providerId="ADAL" clId="{05381130-C92B-4882-AA65-A6490AD20DCB}" dt="2021-12-08T05:46:57.752" v="521"/>
          <ac:picMkLst>
            <pc:docMk/>
            <pc:sldMk cId="1428972848" sldId="307"/>
            <ac:picMk id="5" creationId="{7397D96B-A1FA-49DC-B02A-0207488C7E30}"/>
          </ac:picMkLst>
        </pc:picChg>
        <pc:picChg chg="add mod">
          <ac:chgData name="Florentino Villa Jr." userId="b69f44ea-551f-4539-acde-d44627f0b528" providerId="ADAL" clId="{05381130-C92B-4882-AA65-A6490AD20DCB}" dt="2021-12-08T05:46:49.009" v="520"/>
          <ac:picMkLst>
            <pc:docMk/>
            <pc:sldMk cId="1428972848" sldId="307"/>
            <ac:picMk id="8" creationId="{4E73695F-B0F8-4E38-B21D-661E70E56D92}"/>
          </ac:picMkLst>
        </pc:picChg>
      </pc:sldChg>
      <pc:sldChg chg="addSp modSp">
        <pc:chgData name="Florentino Villa Jr." userId="b69f44ea-551f-4539-acde-d44627f0b528" providerId="ADAL" clId="{05381130-C92B-4882-AA65-A6490AD20DCB}" dt="2021-12-08T05:47:06.928" v="523"/>
        <pc:sldMkLst>
          <pc:docMk/>
          <pc:sldMk cId="3328489380" sldId="308"/>
        </pc:sldMkLst>
        <pc:picChg chg="mod">
          <ac:chgData name="Florentino Villa Jr." userId="b69f44ea-551f-4539-acde-d44627f0b528" providerId="ADAL" clId="{05381130-C92B-4882-AA65-A6490AD20DCB}" dt="2021-12-08T05:47:06.928" v="523"/>
          <ac:picMkLst>
            <pc:docMk/>
            <pc:sldMk cId="3328489380" sldId="308"/>
            <ac:picMk id="7" creationId="{BFDAC085-BADD-4937-A45C-289FDB9293BA}"/>
          </ac:picMkLst>
        </pc:picChg>
        <pc:picChg chg="add mod">
          <ac:chgData name="Florentino Villa Jr." userId="b69f44ea-551f-4539-acde-d44627f0b528" providerId="ADAL" clId="{05381130-C92B-4882-AA65-A6490AD20DCB}" dt="2021-12-08T05:47:00.827" v="522"/>
          <ac:picMkLst>
            <pc:docMk/>
            <pc:sldMk cId="3328489380" sldId="308"/>
            <ac:picMk id="8" creationId="{BC1E95F4-BA56-4408-A374-DBEFA5D56248}"/>
          </ac:picMkLst>
        </pc:picChg>
        <pc:picChg chg="mod">
          <ac:chgData name="Florentino Villa Jr." userId="b69f44ea-551f-4539-acde-d44627f0b528" providerId="ADAL" clId="{05381130-C92B-4882-AA65-A6490AD20DCB}" dt="2021-12-08T05:47:06.928" v="523"/>
          <ac:picMkLst>
            <pc:docMk/>
            <pc:sldMk cId="3328489380" sldId="308"/>
            <ac:picMk id="11" creationId="{78B78845-F83C-4DD8-9DD3-31B6D8FE7E53}"/>
          </ac:picMkLst>
        </pc:picChg>
      </pc:sldChg>
      <pc:sldChg chg="addSp modSp">
        <pc:chgData name="Florentino Villa Jr." userId="b69f44ea-551f-4539-acde-d44627f0b528" providerId="ADAL" clId="{05381130-C92B-4882-AA65-A6490AD20DCB}" dt="2021-12-08T05:47:17.860" v="525"/>
        <pc:sldMkLst>
          <pc:docMk/>
          <pc:sldMk cId="2887696666" sldId="309"/>
        </pc:sldMkLst>
        <pc:picChg chg="mod">
          <ac:chgData name="Florentino Villa Jr." userId="b69f44ea-551f-4539-acde-d44627f0b528" providerId="ADAL" clId="{05381130-C92B-4882-AA65-A6490AD20DCB}" dt="2021-12-08T05:47:16.485" v="524"/>
          <ac:picMkLst>
            <pc:docMk/>
            <pc:sldMk cId="2887696666" sldId="309"/>
            <ac:picMk id="4" creationId="{5739629F-6AB0-4BFE-ACA6-33B8A5D26B04}"/>
          </ac:picMkLst>
        </pc:picChg>
        <pc:picChg chg="mod">
          <ac:chgData name="Florentino Villa Jr." userId="b69f44ea-551f-4539-acde-d44627f0b528" providerId="ADAL" clId="{05381130-C92B-4882-AA65-A6490AD20DCB}" dt="2021-12-08T05:47:16.485" v="524"/>
          <ac:picMkLst>
            <pc:docMk/>
            <pc:sldMk cId="2887696666" sldId="309"/>
            <ac:picMk id="5" creationId="{3844326F-7553-4032-A880-659D2BD03DB6}"/>
          </ac:picMkLst>
        </pc:picChg>
        <pc:picChg chg="mod">
          <ac:chgData name="Florentino Villa Jr." userId="b69f44ea-551f-4539-acde-d44627f0b528" providerId="ADAL" clId="{05381130-C92B-4882-AA65-A6490AD20DCB}" dt="2021-12-08T05:47:16.485" v="524"/>
          <ac:picMkLst>
            <pc:docMk/>
            <pc:sldMk cId="2887696666" sldId="309"/>
            <ac:picMk id="8" creationId="{3FE22E48-0C86-4400-B48B-8896786F40F0}"/>
          </ac:picMkLst>
        </pc:picChg>
        <pc:picChg chg="add mod">
          <ac:chgData name="Florentino Villa Jr." userId="b69f44ea-551f-4539-acde-d44627f0b528" providerId="ADAL" clId="{05381130-C92B-4882-AA65-A6490AD20DCB}" dt="2021-12-08T05:47:17.860" v="525"/>
          <ac:picMkLst>
            <pc:docMk/>
            <pc:sldMk cId="2887696666" sldId="309"/>
            <ac:picMk id="11" creationId="{097BBB8E-5365-4A93-9368-E3637415D3DE}"/>
          </ac:picMkLst>
        </pc:picChg>
      </pc:sldChg>
      <pc:sldChg chg="addSp modSp">
        <pc:chgData name="Florentino Villa Jr." userId="b69f44ea-551f-4539-acde-d44627f0b528" providerId="ADAL" clId="{05381130-C92B-4882-AA65-A6490AD20DCB}" dt="2021-12-08T05:48:14.507" v="533"/>
        <pc:sldMkLst>
          <pc:docMk/>
          <pc:sldMk cId="3044269521" sldId="311"/>
        </pc:sldMkLst>
        <pc:picChg chg="mod">
          <ac:chgData name="Florentino Villa Jr." userId="b69f44ea-551f-4539-acde-d44627f0b528" providerId="ADAL" clId="{05381130-C92B-4882-AA65-A6490AD20DCB}" dt="2021-12-08T05:48:11.625" v="532"/>
          <ac:picMkLst>
            <pc:docMk/>
            <pc:sldMk cId="3044269521" sldId="311"/>
            <ac:picMk id="4" creationId="{64989C7E-422F-41F9-BC59-854FA83BBCA3}"/>
          </ac:picMkLst>
        </pc:picChg>
        <pc:picChg chg="add mod">
          <ac:chgData name="Florentino Villa Jr." userId="b69f44ea-551f-4539-acde-d44627f0b528" providerId="ADAL" clId="{05381130-C92B-4882-AA65-A6490AD20DCB}" dt="2021-12-08T05:48:14.507" v="533"/>
          <ac:picMkLst>
            <pc:docMk/>
            <pc:sldMk cId="3044269521" sldId="311"/>
            <ac:picMk id="9" creationId="{2F0FE393-6E5E-4099-8411-1657230BF3A4}"/>
          </ac:picMkLst>
        </pc:picChg>
        <pc:picChg chg="mod">
          <ac:chgData name="Florentino Villa Jr." userId="b69f44ea-551f-4539-acde-d44627f0b528" providerId="ADAL" clId="{05381130-C92B-4882-AA65-A6490AD20DCB}" dt="2021-12-08T05:48:11.625" v="532"/>
          <ac:picMkLst>
            <pc:docMk/>
            <pc:sldMk cId="3044269521" sldId="311"/>
            <ac:picMk id="10" creationId="{A2C96997-0CDA-442D-9042-1410EF624690}"/>
          </ac:picMkLst>
        </pc:picChg>
        <pc:picChg chg="mod">
          <ac:chgData name="Florentino Villa Jr." userId="b69f44ea-551f-4539-acde-d44627f0b528" providerId="ADAL" clId="{05381130-C92B-4882-AA65-A6490AD20DCB}" dt="2021-12-08T05:48:11.625" v="532"/>
          <ac:picMkLst>
            <pc:docMk/>
            <pc:sldMk cId="3044269521" sldId="311"/>
            <ac:picMk id="14" creationId="{E0839662-A088-42B8-8194-A6CE8C8DBBC7}"/>
          </ac:picMkLst>
        </pc:picChg>
      </pc:sldChg>
      <pc:sldChg chg="addSp modSp">
        <pc:chgData name="Florentino Villa Jr." userId="b69f44ea-551f-4539-acde-d44627f0b528" providerId="ADAL" clId="{05381130-C92B-4882-AA65-A6490AD20DCB}" dt="2021-12-08T05:48:50.656" v="539"/>
        <pc:sldMkLst>
          <pc:docMk/>
          <pc:sldMk cId="434187538" sldId="313"/>
        </pc:sldMkLst>
        <pc:picChg chg="mod">
          <ac:chgData name="Florentino Villa Jr." userId="b69f44ea-551f-4539-acde-d44627f0b528" providerId="ADAL" clId="{05381130-C92B-4882-AA65-A6490AD20DCB}" dt="2021-12-08T05:48:48.073" v="538"/>
          <ac:picMkLst>
            <pc:docMk/>
            <pc:sldMk cId="434187538" sldId="313"/>
            <ac:picMk id="4" creationId="{31B510C1-D6C9-4601-947F-8E1DF85AF34C}"/>
          </ac:picMkLst>
        </pc:picChg>
        <pc:picChg chg="mod">
          <ac:chgData name="Florentino Villa Jr." userId="b69f44ea-551f-4539-acde-d44627f0b528" providerId="ADAL" clId="{05381130-C92B-4882-AA65-A6490AD20DCB}" dt="2021-12-08T05:48:48.073" v="538"/>
          <ac:picMkLst>
            <pc:docMk/>
            <pc:sldMk cId="434187538" sldId="313"/>
            <ac:picMk id="5" creationId="{3D378890-1455-4467-AE5F-003F89966C0A}"/>
          </ac:picMkLst>
        </pc:picChg>
        <pc:picChg chg="add mod">
          <ac:chgData name="Florentino Villa Jr." userId="b69f44ea-551f-4539-acde-d44627f0b528" providerId="ADAL" clId="{05381130-C92B-4882-AA65-A6490AD20DCB}" dt="2021-12-08T05:48:50.656" v="539"/>
          <ac:picMkLst>
            <pc:docMk/>
            <pc:sldMk cId="434187538" sldId="313"/>
            <ac:picMk id="8" creationId="{349F18B6-9BCC-40D9-A4B2-2C9CAB8ACA5C}"/>
          </ac:picMkLst>
        </pc:picChg>
      </pc:sldChg>
      <pc:sldChg chg="addSp modSp">
        <pc:chgData name="Florentino Villa Jr." userId="b69f44ea-551f-4539-acde-d44627f0b528" providerId="ADAL" clId="{05381130-C92B-4882-AA65-A6490AD20DCB}" dt="2021-12-08T05:49:08.840" v="541"/>
        <pc:sldMkLst>
          <pc:docMk/>
          <pc:sldMk cId="1262455063" sldId="314"/>
        </pc:sldMkLst>
        <pc:picChg chg="mod">
          <ac:chgData name="Florentino Villa Jr." userId="b69f44ea-551f-4539-acde-d44627f0b528" providerId="ADAL" clId="{05381130-C92B-4882-AA65-A6490AD20DCB}" dt="2021-12-08T05:49:07.176" v="540"/>
          <ac:picMkLst>
            <pc:docMk/>
            <pc:sldMk cId="1262455063" sldId="314"/>
            <ac:picMk id="3" creationId="{C887D4B7-7045-4666-B96C-8C86750EC194}"/>
          </ac:picMkLst>
        </pc:picChg>
        <pc:picChg chg="mod">
          <ac:chgData name="Florentino Villa Jr." userId="b69f44ea-551f-4539-acde-d44627f0b528" providerId="ADAL" clId="{05381130-C92B-4882-AA65-A6490AD20DCB}" dt="2021-12-08T05:49:07.176" v="540"/>
          <ac:picMkLst>
            <pc:docMk/>
            <pc:sldMk cId="1262455063" sldId="314"/>
            <ac:picMk id="7" creationId="{C0156FF6-648B-42FF-8B68-5D74A4A17629}"/>
          </ac:picMkLst>
        </pc:picChg>
        <pc:picChg chg="add mod">
          <ac:chgData name="Florentino Villa Jr." userId="b69f44ea-551f-4539-acde-d44627f0b528" providerId="ADAL" clId="{05381130-C92B-4882-AA65-A6490AD20DCB}" dt="2021-12-08T05:49:08.840" v="541"/>
          <ac:picMkLst>
            <pc:docMk/>
            <pc:sldMk cId="1262455063" sldId="314"/>
            <ac:picMk id="9" creationId="{74B697DF-5C14-442C-8FA6-9D1F48C08787}"/>
          </ac:picMkLst>
        </pc:picChg>
      </pc:sldChg>
      <pc:sldChg chg="addSp modSp">
        <pc:chgData name="Florentino Villa Jr." userId="b69f44ea-551f-4539-acde-d44627f0b528" providerId="ADAL" clId="{05381130-C92B-4882-AA65-A6490AD20DCB}" dt="2021-12-08T05:49:34.268" v="545"/>
        <pc:sldMkLst>
          <pc:docMk/>
          <pc:sldMk cId="2190084966" sldId="315"/>
        </pc:sldMkLst>
        <pc:picChg chg="mod">
          <ac:chgData name="Florentino Villa Jr." userId="b69f44ea-551f-4539-acde-d44627f0b528" providerId="ADAL" clId="{05381130-C92B-4882-AA65-A6490AD20DCB}" dt="2021-12-08T05:49:32.683" v="544"/>
          <ac:picMkLst>
            <pc:docMk/>
            <pc:sldMk cId="2190084966" sldId="315"/>
            <ac:picMk id="8" creationId="{51AE3B53-63AC-414E-B6D5-C18F19779169}"/>
          </ac:picMkLst>
        </pc:picChg>
        <pc:picChg chg="add mod">
          <ac:chgData name="Florentino Villa Jr." userId="b69f44ea-551f-4539-acde-d44627f0b528" providerId="ADAL" clId="{05381130-C92B-4882-AA65-A6490AD20DCB}" dt="2021-12-08T05:49:34.268" v="545"/>
          <ac:picMkLst>
            <pc:docMk/>
            <pc:sldMk cId="2190084966" sldId="315"/>
            <ac:picMk id="9" creationId="{B7E3B6E3-325F-474E-BEE8-EE75CEB8AC28}"/>
          </ac:picMkLst>
        </pc:picChg>
        <pc:picChg chg="mod">
          <ac:chgData name="Florentino Villa Jr." userId="b69f44ea-551f-4539-acde-d44627f0b528" providerId="ADAL" clId="{05381130-C92B-4882-AA65-A6490AD20DCB}" dt="2021-12-08T05:49:32.683" v="544"/>
          <ac:picMkLst>
            <pc:docMk/>
            <pc:sldMk cId="2190084966" sldId="315"/>
            <ac:picMk id="10" creationId="{550CF7EF-38E9-4CE8-8106-F1DDB0BF8176}"/>
          </ac:picMkLst>
        </pc:picChg>
        <pc:picChg chg="mod">
          <ac:chgData name="Florentino Villa Jr." userId="b69f44ea-551f-4539-acde-d44627f0b528" providerId="ADAL" clId="{05381130-C92B-4882-AA65-A6490AD20DCB}" dt="2021-12-08T05:49:32.683" v="544"/>
          <ac:picMkLst>
            <pc:docMk/>
            <pc:sldMk cId="2190084966" sldId="315"/>
            <ac:picMk id="11" creationId="{188A36BB-B998-41A5-A8C7-1020F0251863}"/>
          </ac:picMkLst>
        </pc:picChg>
      </pc:sldChg>
      <pc:sldChg chg="addSp modSp">
        <pc:chgData name="Florentino Villa Jr." userId="b69f44ea-551f-4539-acde-d44627f0b528" providerId="ADAL" clId="{05381130-C92B-4882-AA65-A6490AD20DCB}" dt="2021-12-08T05:47:36.900" v="527"/>
        <pc:sldMkLst>
          <pc:docMk/>
          <pc:sldMk cId="2478996549" sldId="316"/>
        </pc:sldMkLst>
        <pc:picChg chg="add mod">
          <ac:chgData name="Florentino Villa Jr." userId="b69f44ea-551f-4539-acde-d44627f0b528" providerId="ADAL" clId="{05381130-C92B-4882-AA65-A6490AD20DCB}" dt="2021-12-08T05:47:21.770" v="526"/>
          <ac:picMkLst>
            <pc:docMk/>
            <pc:sldMk cId="2478996549" sldId="316"/>
            <ac:picMk id="6" creationId="{CC7287AD-4F2E-4EF0-B4A6-30F952834450}"/>
          </ac:picMkLst>
        </pc:picChg>
        <pc:picChg chg="mod">
          <ac:chgData name="Florentino Villa Jr." userId="b69f44ea-551f-4539-acde-d44627f0b528" providerId="ADAL" clId="{05381130-C92B-4882-AA65-A6490AD20DCB}" dt="2021-12-08T05:47:36.900" v="527"/>
          <ac:picMkLst>
            <pc:docMk/>
            <pc:sldMk cId="2478996549" sldId="316"/>
            <ac:picMk id="14" creationId="{B8AE0DE2-709B-4CFD-A670-4175B18EBEA0}"/>
          </ac:picMkLst>
        </pc:picChg>
      </pc:sldChg>
      <pc:sldChg chg="addSp modSp">
        <pc:chgData name="Florentino Villa Jr." userId="b69f44ea-551f-4539-acde-d44627f0b528" providerId="ADAL" clId="{05381130-C92B-4882-AA65-A6490AD20DCB}" dt="2021-12-08T05:48:24.269" v="535"/>
        <pc:sldMkLst>
          <pc:docMk/>
          <pc:sldMk cId="1359173109" sldId="317"/>
        </pc:sldMkLst>
        <pc:picChg chg="mod">
          <ac:chgData name="Florentino Villa Jr." userId="b69f44ea-551f-4539-acde-d44627f0b528" providerId="ADAL" clId="{05381130-C92B-4882-AA65-A6490AD20DCB}" dt="2021-12-08T05:48:23.203" v="534"/>
          <ac:picMkLst>
            <pc:docMk/>
            <pc:sldMk cId="1359173109" sldId="317"/>
            <ac:picMk id="3" creationId="{6BE6A9FC-F8A5-458B-A836-47EA726454DF}"/>
          </ac:picMkLst>
        </pc:picChg>
        <pc:picChg chg="add mod">
          <ac:chgData name="Florentino Villa Jr." userId="b69f44ea-551f-4539-acde-d44627f0b528" providerId="ADAL" clId="{05381130-C92B-4882-AA65-A6490AD20DCB}" dt="2021-12-08T05:48:24.269" v="535"/>
          <ac:picMkLst>
            <pc:docMk/>
            <pc:sldMk cId="1359173109" sldId="317"/>
            <ac:picMk id="6" creationId="{363D0EC9-760D-49BC-AA23-C66213F8AE1C}"/>
          </ac:picMkLst>
        </pc:picChg>
      </pc:sldChg>
      <pc:sldChg chg="addSp modSp">
        <pc:chgData name="Florentino Villa Jr." userId="b69f44ea-551f-4539-acde-d44627f0b528" providerId="ADAL" clId="{05381130-C92B-4882-AA65-A6490AD20DCB}" dt="2021-12-08T05:50:00.380" v="549"/>
        <pc:sldMkLst>
          <pc:docMk/>
          <pc:sldMk cId="3370169648" sldId="318"/>
        </pc:sldMkLst>
        <pc:picChg chg="mod">
          <ac:chgData name="Florentino Villa Jr." userId="b69f44ea-551f-4539-acde-d44627f0b528" providerId="ADAL" clId="{05381130-C92B-4882-AA65-A6490AD20DCB}" dt="2021-12-08T05:49:59.093" v="548"/>
          <ac:picMkLst>
            <pc:docMk/>
            <pc:sldMk cId="3370169648" sldId="318"/>
            <ac:picMk id="6" creationId="{1BE201AC-55E2-4C26-BA5A-75AD5C32E95A}"/>
          </ac:picMkLst>
        </pc:picChg>
        <pc:picChg chg="add mod">
          <ac:chgData name="Florentino Villa Jr." userId="b69f44ea-551f-4539-acde-d44627f0b528" providerId="ADAL" clId="{05381130-C92B-4882-AA65-A6490AD20DCB}" dt="2021-12-08T05:50:00.380" v="549"/>
          <ac:picMkLst>
            <pc:docMk/>
            <pc:sldMk cId="3370169648" sldId="318"/>
            <ac:picMk id="8" creationId="{FF89572B-A0E3-4AEC-AD91-0E1843498C24}"/>
          </ac:picMkLst>
        </pc:picChg>
      </pc:sldChg>
      <pc:sldChg chg="addSp modSp">
        <pc:chgData name="Florentino Villa Jr." userId="b69f44ea-551f-4539-acde-d44627f0b528" providerId="ADAL" clId="{05381130-C92B-4882-AA65-A6490AD20DCB}" dt="2021-12-08T05:49:52.010" v="547"/>
        <pc:sldMkLst>
          <pc:docMk/>
          <pc:sldMk cId="4015336745" sldId="319"/>
        </pc:sldMkLst>
        <pc:picChg chg="mod">
          <ac:chgData name="Florentino Villa Jr." userId="b69f44ea-551f-4539-acde-d44627f0b528" providerId="ADAL" clId="{05381130-C92B-4882-AA65-A6490AD20DCB}" dt="2021-12-08T05:49:49.697" v="546"/>
          <ac:picMkLst>
            <pc:docMk/>
            <pc:sldMk cId="4015336745" sldId="319"/>
            <ac:picMk id="7" creationId="{0DD1B336-3338-42FB-BACC-21A2AD9B84C9}"/>
          </ac:picMkLst>
        </pc:picChg>
        <pc:picChg chg="mod">
          <ac:chgData name="Florentino Villa Jr." userId="b69f44ea-551f-4539-acde-d44627f0b528" providerId="ADAL" clId="{05381130-C92B-4882-AA65-A6490AD20DCB}" dt="2021-12-08T05:49:49.697" v="546"/>
          <ac:picMkLst>
            <pc:docMk/>
            <pc:sldMk cId="4015336745" sldId="319"/>
            <ac:picMk id="8" creationId="{A7A67A9D-4E29-4A5D-A7CA-F44E92D3E487}"/>
          </ac:picMkLst>
        </pc:picChg>
        <pc:picChg chg="add mod">
          <ac:chgData name="Florentino Villa Jr." userId="b69f44ea-551f-4539-acde-d44627f0b528" providerId="ADAL" clId="{05381130-C92B-4882-AA65-A6490AD20DCB}" dt="2021-12-08T05:49:52.010" v="547"/>
          <ac:picMkLst>
            <pc:docMk/>
            <pc:sldMk cId="4015336745" sldId="319"/>
            <ac:picMk id="10" creationId="{6136D5C1-FDB9-47C5-804E-2DCA4FA1923D}"/>
          </ac:picMkLst>
        </pc:picChg>
      </pc:sldChg>
      <pc:sldChg chg="addSp modSp">
        <pc:chgData name="Florentino Villa Jr." userId="b69f44ea-551f-4539-acde-d44627f0b528" providerId="ADAL" clId="{05381130-C92B-4882-AA65-A6490AD20DCB}" dt="2021-12-08T05:49:18.047" v="543"/>
        <pc:sldMkLst>
          <pc:docMk/>
          <pc:sldMk cId="2394341495" sldId="320"/>
        </pc:sldMkLst>
        <pc:picChg chg="mod">
          <ac:chgData name="Florentino Villa Jr." userId="b69f44ea-551f-4539-acde-d44627f0b528" providerId="ADAL" clId="{05381130-C92B-4882-AA65-A6490AD20DCB}" dt="2021-12-08T05:49:16.897" v="542"/>
          <ac:picMkLst>
            <pc:docMk/>
            <pc:sldMk cId="2394341495" sldId="320"/>
            <ac:picMk id="4" creationId="{15E2B227-6446-46C2-AE8A-E7DE79038DD9}"/>
          </ac:picMkLst>
        </pc:picChg>
        <pc:picChg chg="add mod">
          <ac:chgData name="Florentino Villa Jr." userId="b69f44ea-551f-4539-acde-d44627f0b528" providerId="ADAL" clId="{05381130-C92B-4882-AA65-A6490AD20DCB}" dt="2021-12-08T05:49:18.047" v="543"/>
          <ac:picMkLst>
            <pc:docMk/>
            <pc:sldMk cId="2394341495" sldId="320"/>
            <ac:picMk id="5" creationId="{07D97AAA-711C-41F2-958E-EF8E629258CF}"/>
          </ac:picMkLst>
        </pc:picChg>
      </pc:sldChg>
      <pc:sldChg chg="addSp modSp mod">
        <pc:chgData name="Florentino Villa Jr." userId="b69f44ea-551f-4539-acde-d44627f0b528" providerId="ADAL" clId="{05381130-C92B-4882-AA65-A6490AD20DCB}" dt="2021-12-08T05:51:48.702" v="580" actId="14100"/>
        <pc:sldMkLst>
          <pc:docMk/>
          <pc:sldMk cId="990515871" sldId="323"/>
        </pc:sldMkLst>
        <pc:picChg chg="add mod">
          <ac:chgData name="Florentino Villa Jr." userId="b69f44ea-551f-4539-acde-d44627f0b528" providerId="ADAL" clId="{05381130-C92B-4882-AA65-A6490AD20DCB}" dt="2021-12-08T05:51:10.536" v="573"/>
          <ac:picMkLst>
            <pc:docMk/>
            <pc:sldMk cId="990515871" sldId="323"/>
            <ac:picMk id="7" creationId="{94A2AE07-F1EA-405B-9D32-56094D4F3222}"/>
          </ac:picMkLst>
        </pc:picChg>
        <pc:picChg chg="mod">
          <ac:chgData name="Florentino Villa Jr." userId="b69f44ea-551f-4539-acde-d44627f0b528" providerId="ADAL" clId="{05381130-C92B-4882-AA65-A6490AD20DCB}" dt="2021-12-08T05:51:48.702" v="580" actId="14100"/>
          <ac:picMkLst>
            <pc:docMk/>
            <pc:sldMk cId="990515871" sldId="323"/>
            <ac:picMk id="22" creationId="{09B33146-1C1C-42AF-8DDF-83FF26BAB628}"/>
          </ac:picMkLst>
        </pc:picChg>
      </pc:sldChg>
      <pc:sldChg chg="modSp mod">
        <pc:chgData name="Florentino Villa Jr." userId="b69f44ea-551f-4539-acde-d44627f0b528" providerId="ADAL" clId="{05381130-C92B-4882-AA65-A6490AD20DCB}" dt="2021-12-08T05:56:05.850" v="683" actId="207"/>
        <pc:sldMkLst>
          <pc:docMk/>
          <pc:sldMk cId="2984036273" sldId="326"/>
        </pc:sldMkLst>
        <pc:spChg chg="mod">
          <ac:chgData name="Florentino Villa Jr." userId="b69f44ea-551f-4539-acde-d44627f0b528" providerId="ADAL" clId="{05381130-C92B-4882-AA65-A6490AD20DCB}" dt="2021-12-08T05:56:05.850" v="683" actId="207"/>
          <ac:spMkLst>
            <pc:docMk/>
            <pc:sldMk cId="2984036273" sldId="326"/>
            <ac:spMk id="12" creationId="{241B30BF-ECF0-48CF-B455-FA7C2261D891}"/>
          </ac:spMkLst>
        </pc:spChg>
        <pc:spChg chg="mod">
          <ac:chgData name="Florentino Villa Jr." userId="b69f44ea-551f-4539-acde-d44627f0b528" providerId="ADAL" clId="{05381130-C92B-4882-AA65-A6490AD20DCB}" dt="2021-12-08T05:56:05.850" v="683" actId="207"/>
          <ac:spMkLst>
            <pc:docMk/>
            <pc:sldMk cId="2984036273" sldId="326"/>
            <ac:spMk id="23" creationId="{AE2BC1EA-BC2E-4367-8911-1B3AA2D528CA}"/>
          </ac:spMkLst>
        </pc:spChg>
        <pc:spChg chg="mod">
          <ac:chgData name="Florentino Villa Jr." userId="b69f44ea-551f-4539-acde-d44627f0b528" providerId="ADAL" clId="{05381130-C92B-4882-AA65-A6490AD20DCB}" dt="2021-12-08T05:56:05.850" v="683" actId="207"/>
          <ac:spMkLst>
            <pc:docMk/>
            <pc:sldMk cId="2984036273" sldId="326"/>
            <ac:spMk id="646" creationId="{00000000-0000-0000-0000-000000000000}"/>
          </ac:spMkLst>
        </pc:spChg>
        <pc:picChg chg="mod">
          <ac:chgData name="Florentino Villa Jr." userId="b69f44ea-551f-4539-acde-d44627f0b528" providerId="ADAL" clId="{05381130-C92B-4882-AA65-A6490AD20DCB}" dt="2021-12-08T05:55:43.723" v="680" actId="207"/>
          <ac:picMkLst>
            <pc:docMk/>
            <pc:sldMk cId="2984036273" sldId="326"/>
            <ac:picMk id="14" creationId="{DEDD9964-C40D-47B2-9D40-FD3ADC08B541}"/>
          </ac:picMkLst>
        </pc:picChg>
        <pc:picChg chg="mod">
          <ac:chgData name="Florentino Villa Jr." userId="b69f44ea-551f-4539-acde-d44627f0b528" providerId="ADAL" clId="{05381130-C92B-4882-AA65-A6490AD20DCB}" dt="2021-12-08T05:55:43.723" v="680" actId="207"/>
          <ac:picMkLst>
            <pc:docMk/>
            <pc:sldMk cId="2984036273" sldId="326"/>
            <ac:picMk id="18" creationId="{BEA488EE-719C-4E99-BFF4-28F960217116}"/>
          </ac:picMkLst>
        </pc:picChg>
      </pc:sldChg>
      <pc:sldChg chg="addSp modSp mod">
        <pc:chgData name="Florentino Villa Jr." userId="b69f44ea-551f-4539-acde-d44627f0b528" providerId="ADAL" clId="{05381130-C92B-4882-AA65-A6490AD20DCB}" dt="2021-12-10T06:50:15.340" v="5222" actId="20577"/>
        <pc:sldMkLst>
          <pc:docMk/>
          <pc:sldMk cId="3725577666" sldId="327"/>
        </pc:sldMkLst>
        <pc:graphicFrameChg chg="modGraphic">
          <ac:chgData name="Florentino Villa Jr." userId="b69f44ea-551f-4539-acde-d44627f0b528" providerId="ADAL" clId="{05381130-C92B-4882-AA65-A6490AD20DCB}" dt="2021-12-10T06:50:15.340" v="5222" actId="20577"/>
          <ac:graphicFrameMkLst>
            <pc:docMk/>
            <pc:sldMk cId="3725577666" sldId="327"/>
            <ac:graphicFrameMk id="647" creationId="{00000000-0000-0000-0000-000000000000}"/>
          </ac:graphicFrameMkLst>
        </pc:graphicFrameChg>
        <pc:picChg chg="add mod">
          <ac:chgData name="Florentino Villa Jr." userId="b69f44ea-551f-4539-acde-d44627f0b528" providerId="ADAL" clId="{05381130-C92B-4882-AA65-A6490AD20DCB}" dt="2021-12-08T05:53:38.232" v="670"/>
          <ac:picMkLst>
            <pc:docMk/>
            <pc:sldMk cId="3725577666" sldId="327"/>
            <ac:picMk id="5" creationId="{946CF798-C374-42E4-97AC-DB1FB3A80AF6}"/>
          </ac:picMkLst>
        </pc:picChg>
      </pc:sldChg>
      <pc:sldChg chg="addSp modSp mod">
        <pc:chgData name="Florentino Villa Jr." userId="b69f44ea-551f-4539-acde-d44627f0b528" providerId="ADAL" clId="{05381130-C92B-4882-AA65-A6490AD20DCB}" dt="2021-12-08T05:53:13.456" v="667"/>
        <pc:sldMkLst>
          <pc:docMk/>
          <pc:sldMk cId="4187910465" sldId="329"/>
        </pc:sldMkLst>
        <pc:spChg chg="mod">
          <ac:chgData name="Florentino Villa Jr." userId="b69f44ea-551f-4539-acde-d44627f0b528" providerId="ADAL" clId="{05381130-C92B-4882-AA65-A6490AD20DCB}" dt="2021-12-08T05:52:49.112" v="588" actId="1076"/>
          <ac:spMkLst>
            <pc:docMk/>
            <pc:sldMk cId="4187910465" sldId="329"/>
            <ac:spMk id="14" creationId="{565AAA30-ECBD-44AF-8AF4-6D749A06ED6F}"/>
          </ac:spMkLst>
        </pc:spChg>
        <pc:spChg chg="mod">
          <ac:chgData name="Florentino Villa Jr." userId="b69f44ea-551f-4539-acde-d44627f0b528" providerId="ADAL" clId="{05381130-C92B-4882-AA65-A6490AD20DCB}" dt="2021-12-08T05:52:49.112" v="588" actId="1076"/>
          <ac:spMkLst>
            <pc:docMk/>
            <pc:sldMk cId="4187910465" sldId="329"/>
            <ac:spMk id="15" creationId="{45C75817-734F-4F2B-A6C1-38F025A00150}"/>
          </ac:spMkLst>
        </pc:spChg>
        <pc:grpChg chg="mod">
          <ac:chgData name="Florentino Villa Jr." userId="b69f44ea-551f-4539-acde-d44627f0b528" providerId="ADAL" clId="{05381130-C92B-4882-AA65-A6490AD20DCB}" dt="2021-12-08T05:53:02.163" v="666" actId="1038"/>
          <ac:grpSpMkLst>
            <pc:docMk/>
            <pc:sldMk cId="4187910465" sldId="329"/>
            <ac:grpSpMk id="6" creationId="{626D2810-3B94-440B-9154-8F359C8DB164}"/>
          </ac:grpSpMkLst>
        </pc:grpChg>
        <pc:picChg chg="mod">
          <ac:chgData name="Florentino Villa Jr." userId="b69f44ea-551f-4539-acde-d44627f0b528" providerId="ADAL" clId="{05381130-C92B-4882-AA65-A6490AD20DCB}" dt="2021-12-08T05:52:07.225" v="582"/>
          <ac:picMkLst>
            <pc:docMk/>
            <pc:sldMk cId="4187910465" sldId="329"/>
            <ac:picMk id="3" creationId="{151839D9-49EE-4FFB-9189-6FC76DEB2245}"/>
          </ac:picMkLst>
        </pc:picChg>
        <pc:picChg chg="mod">
          <ac:chgData name="Florentino Villa Jr." userId="b69f44ea-551f-4539-acde-d44627f0b528" providerId="ADAL" clId="{05381130-C92B-4882-AA65-A6490AD20DCB}" dt="2021-12-08T05:53:13.456" v="667"/>
          <ac:picMkLst>
            <pc:docMk/>
            <pc:sldMk cId="4187910465" sldId="329"/>
            <ac:picMk id="7" creationId="{47DE0D33-54E7-4522-93B6-49C4C9E57DB0}"/>
          </ac:picMkLst>
        </pc:picChg>
        <pc:picChg chg="mod">
          <ac:chgData name="Florentino Villa Jr." userId="b69f44ea-551f-4539-acde-d44627f0b528" providerId="ADAL" clId="{05381130-C92B-4882-AA65-A6490AD20DCB}" dt="2021-12-08T05:53:02.163" v="666" actId="1038"/>
          <ac:picMkLst>
            <pc:docMk/>
            <pc:sldMk cId="4187910465" sldId="329"/>
            <ac:picMk id="8" creationId="{A5C41643-E7FE-48A2-90F2-7A91DA2B3EC1}"/>
          </ac:picMkLst>
        </pc:picChg>
        <pc:picChg chg="add mod">
          <ac:chgData name="Florentino Villa Jr." userId="b69f44ea-551f-4539-acde-d44627f0b528" providerId="ADAL" clId="{05381130-C92B-4882-AA65-A6490AD20DCB}" dt="2021-12-08T05:51:53.918" v="581"/>
          <ac:picMkLst>
            <pc:docMk/>
            <pc:sldMk cId="4187910465" sldId="329"/>
            <ac:picMk id="13" creationId="{A408FFF5-8CD7-45F9-A2DC-F06D6442BA05}"/>
          </ac:picMkLst>
        </pc:picChg>
      </pc:sldChg>
      <pc:sldChg chg="addSp modSp">
        <pc:chgData name="Florentino Villa Jr." userId="b69f44ea-551f-4539-acde-d44627f0b528" providerId="ADAL" clId="{05381130-C92B-4882-AA65-A6490AD20DCB}" dt="2021-12-08T05:54:35.718" v="677"/>
        <pc:sldMkLst>
          <pc:docMk/>
          <pc:sldMk cId="3082959645" sldId="331"/>
        </pc:sldMkLst>
        <pc:picChg chg="mod">
          <ac:chgData name="Florentino Villa Jr." userId="b69f44ea-551f-4539-acde-d44627f0b528" providerId="ADAL" clId="{05381130-C92B-4882-AA65-A6490AD20DCB}" dt="2021-12-08T05:54:35.718" v="677"/>
          <ac:picMkLst>
            <pc:docMk/>
            <pc:sldMk cId="3082959645" sldId="331"/>
            <ac:picMk id="3" creationId="{13BA5760-9429-47F5-A144-F5E0CF70B921}"/>
          </ac:picMkLst>
        </pc:picChg>
        <pc:picChg chg="mod">
          <ac:chgData name="Florentino Villa Jr." userId="b69f44ea-551f-4539-acde-d44627f0b528" providerId="ADAL" clId="{05381130-C92B-4882-AA65-A6490AD20DCB}" dt="2021-12-08T05:54:35.718" v="677"/>
          <ac:picMkLst>
            <pc:docMk/>
            <pc:sldMk cId="3082959645" sldId="331"/>
            <ac:picMk id="6" creationId="{3EBFEADB-BEB2-4391-BC3D-816F331769BC}"/>
          </ac:picMkLst>
        </pc:picChg>
        <pc:picChg chg="add mod">
          <ac:chgData name="Florentino Villa Jr." userId="b69f44ea-551f-4539-acde-d44627f0b528" providerId="ADAL" clId="{05381130-C92B-4882-AA65-A6490AD20DCB}" dt="2021-12-08T05:54:09.710" v="675"/>
          <ac:picMkLst>
            <pc:docMk/>
            <pc:sldMk cId="3082959645" sldId="331"/>
            <ac:picMk id="11" creationId="{63FA97AA-5BC3-4FA0-A6DA-0D5B5888E830}"/>
          </ac:picMkLst>
        </pc:picChg>
      </pc:sldChg>
      <pc:sldChg chg="addSp modSp">
        <pc:chgData name="Florentino Villa Jr." userId="b69f44ea-551f-4539-acde-d44627f0b528" providerId="ADAL" clId="{05381130-C92B-4882-AA65-A6490AD20DCB}" dt="2021-12-08T05:55:11.684" v="679"/>
        <pc:sldMkLst>
          <pc:docMk/>
          <pc:sldMk cId="546355386" sldId="332"/>
        </pc:sldMkLst>
        <pc:picChg chg="mod">
          <ac:chgData name="Florentino Villa Jr." userId="b69f44ea-551f-4539-acde-d44627f0b528" providerId="ADAL" clId="{05381130-C92B-4882-AA65-A6490AD20DCB}" dt="2021-12-08T05:55:10.040" v="678"/>
          <ac:picMkLst>
            <pc:docMk/>
            <pc:sldMk cId="546355386" sldId="332"/>
            <ac:picMk id="9" creationId="{C6DF740A-3393-4F80-B5CB-BE6D749EECAC}"/>
          </ac:picMkLst>
        </pc:picChg>
        <pc:picChg chg="add mod">
          <ac:chgData name="Florentino Villa Jr." userId="b69f44ea-551f-4539-acde-d44627f0b528" providerId="ADAL" clId="{05381130-C92B-4882-AA65-A6490AD20DCB}" dt="2021-12-08T05:55:11.684" v="679"/>
          <ac:picMkLst>
            <pc:docMk/>
            <pc:sldMk cId="546355386" sldId="332"/>
            <ac:picMk id="11" creationId="{637545C0-42A1-41AC-BFA9-6E1E23168580}"/>
          </ac:picMkLst>
        </pc:picChg>
        <pc:picChg chg="mod">
          <ac:chgData name="Florentino Villa Jr." userId="b69f44ea-551f-4539-acde-d44627f0b528" providerId="ADAL" clId="{05381130-C92B-4882-AA65-A6490AD20DCB}" dt="2021-12-08T05:55:10.040" v="678"/>
          <ac:picMkLst>
            <pc:docMk/>
            <pc:sldMk cId="546355386" sldId="332"/>
            <ac:picMk id="14" creationId="{A437097E-4F63-40B6-9931-25EA94475893}"/>
          </ac:picMkLst>
        </pc:picChg>
      </pc:sldChg>
      <pc:sldChg chg="addSp modSp mod">
        <pc:chgData name="Florentino Villa Jr." userId="b69f44ea-551f-4539-acde-d44627f0b528" providerId="ADAL" clId="{05381130-C92B-4882-AA65-A6490AD20DCB}" dt="2021-12-08T06:55:42.073" v="4779" actId="1036"/>
        <pc:sldMkLst>
          <pc:docMk/>
          <pc:sldMk cId="2777589306" sldId="336"/>
        </pc:sldMkLst>
        <pc:spChg chg="mod">
          <ac:chgData name="Florentino Villa Jr." userId="b69f44ea-551f-4539-acde-d44627f0b528" providerId="ADAL" clId="{05381130-C92B-4882-AA65-A6490AD20DCB}" dt="2021-12-08T06:49:14.613" v="4751" actId="242"/>
          <ac:spMkLst>
            <pc:docMk/>
            <pc:sldMk cId="2777589306" sldId="336"/>
            <ac:spMk id="18" creationId="{B1D09C5D-4D98-4CAE-9537-77D4A2619689}"/>
          </ac:spMkLst>
        </pc:spChg>
        <pc:spChg chg="add mod">
          <ac:chgData name="Florentino Villa Jr." userId="b69f44ea-551f-4539-acde-d44627f0b528" providerId="ADAL" clId="{05381130-C92B-4882-AA65-A6490AD20DCB}" dt="2021-12-08T06:55:42.073" v="4779" actId="1036"/>
          <ac:spMkLst>
            <pc:docMk/>
            <pc:sldMk cId="2777589306" sldId="336"/>
            <ac:spMk id="20" creationId="{2BA92D18-BF81-40A8-813D-7D70EFBA20D7}"/>
          </ac:spMkLst>
        </pc:spChg>
        <pc:spChg chg="add mod">
          <ac:chgData name="Florentino Villa Jr." userId="b69f44ea-551f-4539-acde-d44627f0b528" providerId="ADAL" clId="{05381130-C92B-4882-AA65-A6490AD20DCB}" dt="2021-12-08T06:55:42.073" v="4779" actId="1036"/>
          <ac:spMkLst>
            <pc:docMk/>
            <pc:sldMk cId="2777589306" sldId="336"/>
            <ac:spMk id="21" creationId="{748C93D4-F19D-403D-88AA-F02C482A14A8}"/>
          </ac:spMkLst>
        </pc:spChg>
        <pc:spChg chg="add mod">
          <ac:chgData name="Florentino Villa Jr." userId="b69f44ea-551f-4539-acde-d44627f0b528" providerId="ADAL" clId="{05381130-C92B-4882-AA65-A6490AD20DCB}" dt="2021-12-08T06:55:42.073" v="4779" actId="1036"/>
          <ac:spMkLst>
            <pc:docMk/>
            <pc:sldMk cId="2777589306" sldId="336"/>
            <ac:spMk id="22" creationId="{9FE573BA-10B5-4257-BDAB-FCC3CFD6209C}"/>
          </ac:spMkLst>
        </pc:spChg>
        <pc:spChg chg="mod">
          <ac:chgData name="Florentino Villa Jr." userId="b69f44ea-551f-4539-acde-d44627f0b528" providerId="ADAL" clId="{05381130-C92B-4882-AA65-A6490AD20DCB}" dt="2021-12-08T06:47:18.564" v="4647" actId="1076"/>
          <ac:spMkLst>
            <pc:docMk/>
            <pc:sldMk cId="2777589306" sldId="336"/>
            <ac:spMk id="115" creationId="{00000000-0000-0000-0000-000000000000}"/>
          </ac:spMkLst>
        </pc:spChg>
        <pc:spChg chg="mod">
          <ac:chgData name="Florentino Villa Jr." userId="b69f44ea-551f-4539-acde-d44627f0b528" providerId="ADAL" clId="{05381130-C92B-4882-AA65-A6490AD20DCB}" dt="2021-12-08T06:47:18.564" v="4647" actId="1076"/>
          <ac:spMkLst>
            <pc:docMk/>
            <pc:sldMk cId="2777589306" sldId="336"/>
            <ac:spMk id="116" creationId="{00000000-0000-0000-0000-000000000000}"/>
          </ac:spMkLst>
        </pc:spChg>
        <pc:spChg chg="mod">
          <ac:chgData name="Florentino Villa Jr." userId="b69f44ea-551f-4539-acde-d44627f0b528" providerId="ADAL" clId="{05381130-C92B-4882-AA65-A6490AD20DCB}" dt="2021-12-08T06:47:18.564" v="4647" actId="1076"/>
          <ac:spMkLst>
            <pc:docMk/>
            <pc:sldMk cId="2777589306" sldId="336"/>
            <ac:spMk id="117" creationId="{00000000-0000-0000-0000-000000000000}"/>
          </ac:spMkLst>
        </pc:spChg>
        <pc:spChg chg="mod">
          <ac:chgData name="Florentino Villa Jr." userId="b69f44ea-551f-4539-acde-d44627f0b528" providerId="ADAL" clId="{05381130-C92B-4882-AA65-A6490AD20DCB}" dt="2021-12-08T06:47:18.564" v="4647" actId="1076"/>
          <ac:spMkLst>
            <pc:docMk/>
            <pc:sldMk cId="2777589306" sldId="336"/>
            <ac:spMk id="118" creationId="{00000000-0000-0000-0000-000000000000}"/>
          </ac:spMkLst>
        </pc:spChg>
        <pc:spChg chg="mod">
          <ac:chgData name="Florentino Villa Jr." userId="b69f44ea-551f-4539-acde-d44627f0b528" providerId="ADAL" clId="{05381130-C92B-4882-AA65-A6490AD20DCB}" dt="2021-12-08T06:55:42.073" v="4779" actId="1036"/>
          <ac:spMkLst>
            <pc:docMk/>
            <pc:sldMk cId="2777589306" sldId="336"/>
            <ac:spMk id="119" creationId="{00000000-0000-0000-0000-000000000000}"/>
          </ac:spMkLst>
        </pc:spChg>
        <pc:spChg chg="mod">
          <ac:chgData name="Florentino Villa Jr." userId="b69f44ea-551f-4539-acde-d44627f0b528" providerId="ADAL" clId="{05381130-C92B-4882-AA65-A6490AD20DCB}" dt="2021-12-08T06:55:42.073" v="4779" actId="1036"/>
          <ac:spMkLst>
            <pc:docMk/>
            <pc:sldMk cId="2777589306" sldId="336"/>
            <ac:spMk id="120" creationId="{00000000-0000-0000-0000-000000000000}"/>
          </ac:spMkLst>
        </pc:spChg>
        <pc:spChg chg="mod">
          <ac:chgData name="Florentino Villa Jr." userId="b69f44ea-551f-4539-acde-d44627f0b528" providerId="ADAL" clId="{05381130-C92B-4882-AA65-A6490AD20DCB}" dt="2021-12-08T06:55:42.073" v="4779" actId="1036"/>
          <ac:spMkLst>
            <pc:docMk/>
            <pc:sldMk cId="2777589306" sldId="336"/>
            <ac:spMk id="121" creationId="{00000000-0000-0000-0000-000000000000}"/>
          </ac:spMkLst>
        </pc:spChg>
        <pc:spChg chg="mod">
          <ac:chgData name="Florentino Villa Jr." userId="b69f44ea-551f-4539-acde-d44627f0b528" providerId="ADAL" clId="{05381130-C92B-4882-AA65-A6490AD20DCB}" dt="2021-12-08T06:55:42.073" v="4779" actId="1036"/>
          <ac:spMkLst>
            <pc:docMk/>
            <pc:sldMk cId="2777589306" sldId="336"/>
            <ac:spMk id="122" creationId="{00000000-0000-0000-0000-000000000000}"/>
          </ac:spMkLst>
        </pc:spChg>
        <pc:spChg chg="mod">
          <ac:chgData name="Florentino Villa Jr." userId="b69f44ea-551f-4539-acde-d44627f0b528" providerId="ADAL" clId="{05381130-C92B-4882-AA65-A6490AD20DCB}" dt="2021-12-08T06:55:42.073" v="4779" actId="1036"/>
          <ac:spMkLst>
            <pc:docMk/>
            <pc:sldMk cId="2777589306" sldId="336"/>
            <ac:spMk id="123" creationId="{00000000-0000-0000-0000-000000000000}"/>
          </ac:spMkLst>
        </pc:spChg>
        <pc:spChg chg="mod">
          <ac:chgData name="Florentino Villa Jr." userId="b69f44ea-551f-4539-acde-d44627f0b528" providerId="ADAL" clId="{05381130-C92B-4882-AA65-A6490AD20DCB}" dt="2021-12-08T06:47:18.564" v="4647" actId="1076"/>
          <ac:spMkLst>
            <pc:docMk/>
            <pc:sldMk cId="2777589306" sldId="336"/>
            <ac:spMk id="124" creationId="{00000000-0000-0000-0000-000000000000}"/>
          </ac:spMkLst>
        </pc:spChg>
        <pc:spChg chg="mod">
          <ac:chgData name="Florentino Villa Jr." userId="b69f44ea-551f-4539-acde-d44627f0b528" providerId="ADAL" clId="{05381130-C92B-4882-AA65-A6490AD20DCB}" dt="2021-12-08T06:55:42.073" v="4779" actId="1036"/>
          <ac:spMkLst>
            <pc:docMk/>
            <pc:sldMk cId="2777589306" sldId="336"/>
            <ac:spMk id="125" creationId="{00000000-0000-0000-0000-000000000000}"/>
          </ac:spMkLst>
        </pc:spChg>
        <pc:spChg chg="mod">
          <ac:chgData name="Florentino Villa Jr." userId="b69f44ea-551f-4539-acde-d44627f0b528" providerId="ADAL" clId="{05381130-C92B-4882-AA65-A6490AD20DCB}" dt="2021-12-08T06:47:18.564" v="4647" actId="1076"/>
          <ac:spMkLst>
            <pc:docMk/>
            <pc:sldMk cId="2777589306" sldId="336"/>
            <ac:spMk id="126" creationId="{00000000-0000-0000-0000-000000000000}"/>
          </ac:spMkLst>
        </pc:spChg>
        <pc:picChg chg="add mod">
          <ac:chgData name="Florentino Villa Jr." userId="b69f44ea-551f-4539-acde-d44627f0b528" providerId="ADAL" clId="{05381130-C92B-4882-AA65-A6490AD20DCB}" dt="2021-12-08T06:43:11.068" v="4551"/>
          <ac:picMkLst>
            <pc:docMk/>
            <pc:sldMk cId="2777589306" sldId="336"/>
            <ac:picMk id="19" creationId="{FC1A79C9-C3DE-484D-8AAC-E23591AD7B6B}"/>
          </ac:picMkLst>
        </pc:picChg>
        <pc:cxnChg chg="add mod">
          <ac:chgData name="Florentino Villa Jr." userId="b69f44ea-551f-4539-acde-d44627f0b528" providerId="ADAL" clId="{05381130-C92B-4882-AA65-A6490AD20DCB}" dt="2021-12-08T06:55:42.073" v="4779" actId="1036"/>
          <ac:cxnSpMkLst>
            <pc:docMk/>
            <pc:sldMk cId="2777589306" sldId="336"/>
            <ac:cxnSpMk id="23" creationId="{155C0E19-DF39-4403-A0B4-47A4729F38A2}"/>
          </ac:cxnSpMkLst>
        </pc:cxnChg>
        <pc:cxnChg chg="mod">
          <ac:chgData name="Florentino Villa Jr." userId="b69f44ea-551f-4539-acde-d44627f0b528" providerId="ADAL" clId="{05381130-C92B-4882-AA65-A6490AD20DCB}" dt="2021-12-08T06:55:42.073" v="4779" actId="1036"/>
          <ac:cxnSpMkLst>
            <pc:docMk/>
            <pc:sldMk cId="2777589306" sldId="336"/>
            <ac:cxnSpMk id="127" creationId="{00000000-0000-0000-0000-000000000000}"/>
          </ac:cxnSpMkLst>
        </pc:cxnChg>
        <pc:cxnChg chg="mod">
          <ac:chgData name="Florentino Villa Jr." userId="b69f44ea-551f-4539-acde-d44627f0b528" providerId="ADAL" clId="{05381130-C92B-4882-AA65-A6490AD20DCB}" dt="2021-12-08T06:47:18.564" v="4647" actId="1076"/>
          <ac:cxnSpMkLst>
            <pc:docMk/>
            <pc:sldMk cId="2777589306" sldId="336"/>
            <ac:cxnSpMk id="128" creationId="{00000000-0000-0000-0000-000000000000}"/>
          </ac:cxnSpMkLst>
        </pc:cxnChg>
        <pc:cxnChg chg="mod">
          <ac:chgData name="Florentino Villa Jr." userId="b69f44ea-551f-4539-acde-d44627f0b528" providerId="ADAL" clId="{05381130-C92B-4882-AA65-A6490AD20DCB}" dt="2021-12-08T06:55:42.073" v="4779" actId="1036"/>
          <ac:cxnSpMkLst>
            <pc:docMk/>
            <pc:sldMk cId="2777589306" sldId="336"/>
            <ac:cxnSpMk id="129" creationId="{00000000-0000-0000-0000-000000000000}"/>
          </ac:cxnSpMkLst>
        </pc:cxnChg>
        <pc:cxnChg chg="mod">
          <ac:chgData name="Florentino Villa Jr." userId="b69f44ea-551f-4539-acde-d44627f0b528" providerId="ADAL" clId="{05381130-C92B-4882-AA65-A6490AD20DCB}" dt="2021-12-08T06:47:18.564" v="4647" actId="1076"/>
          <ac:cxnSpMkLst>
            <pc:docMk/>
            <pc:sldMk cId="2777589306" sldId="336"/>
            <ac:cxnSpMk id="130" creationId="{00000000-0000-0000-0000-000000000000}"/>
          </ac:cxnSpMkLst>
        </pc:cxnChg>
      </pc:sldChg>
      <pc:sldChg chg="addSp modSp">
        <pc:chgData name="Florentino Villa Jr." userId="b69f44ea-551f-4539-acde-d44627f0b528" providerId="ADAL" clId="{05381130-C92B-4882-AA65-A6490AD20DCB}" dt="2021-12-08T05:44:56.289" v="355"/>
        <pc:sldMkLst>
          <pc:docMk/>
          <pc:sldMk cId="1073500858" sldId="339"/>
        </pc:sldMkLst>
        <pc:picChg chg="add mod">
          <ac:chgData name="Florentino Villa Jr." userId="b69f44ea-551f-4539-acde-d44627f0b528" providerId="ADAL" clId="{05381130-C92B-4882-AA65-A6490AD20DCB}" dt="2021-12-08T05:40:01.578" v="309"/>
          <ac:picMkLst>
            <pc:docMk/>
            <pc:sldMk cId="1073500858" sldId="339"/>
            <ac:picMk id="7" creationId="{516D9EE1-2A5E-47E1-BD9A-BAC21388C209}"/>
          </ac:picMkLst>
        </pc:picChg>
        <pc:picChg chg="mod">
          <ac:chgData name="Florentino Villa Jr." userId="b69f44ea-551f-4539-acde-d44627f0b528" providerId="ADAL" clId="{05381130-C92B-4882-AA65-A6490AD20DCB}" dt="2021-12-08T05:44:56.289" v="355"/>
          <ac:picMkLst>
            <pc:docMk/>
            <pc:sldMk cId="1073500858" sldId="339"/>
            <ac:picMk id="9" creationId="{E6EA2987-74EB-426E-9A25-B48938500611}"/>
          </ac:picMkLst>
        </pc:picChg>
      </pc:sldChg>
      <pc:sldChg chg="addSp modSp mod">
        <pc:chgData name="Florentino Villa Jr." userId="b69f44ea-551f-4539-acde-d44627f0b528" providerId="ADAL" clId="{05381130-C92B-4882-AA65-A6490AD20DCB}" dt="2021-12-08T05:41:31.577" v="332" actId="1076"/>
        <pc:sldMkLst>
          <pc:docMk/>
          <pc:sldMk cId="982762328" sldId="340"/>
        </pc:sldMkLst>
        <pc:picChg chg="add mod">
          <ac:chgData name="Florentino Villa Jr." userId="b69f44ea-551f-4539-acde-d44627f0b528" providerId="ADAL" clId="{05381130-C92B-4882-AA65-A6490AD20DCB}" dt="2021-12-08T05:41:31.577" v="332" actId="1076"/>
          <ac:picMkLst>
            <pc:docMk/>
            <pc:sldMk cId="982762328" sldId="340"/>
            <ac:picMk id="8" creationId="{09016D56-0BFA-410F-9BE9-805C11E325A1}"/>
          </ac:picMkLst>
        </pc:picChg>
      </pc:sldChg>
      <pc:sldChg chg="addSp modSp">
        <pc:chgData name="Florentino Villa Jr." userId="b69f44ea-551f-4539-acde-d44627f0b528" providerId="ADAL" clId="{05381130-C92B-4882-AA65-A6490AD20DCB}" dt="2021-12-08T05:47:53.148" v="529"/>
        <pc:sldMkLst>
          <pc:docMk/>
          <pc:sldMk cId="186119352" sldId="341"/>
        </pc:sldMkLst>
        <pc:picChg chg="mod">
          <ac:chgData name="Florentino Villa Jr." userId="b69f44ea-551f-4539-acde-d44627f0b528" providerId="ADAL" clId="{05381130-C92B-4882-AA65-A6490AD20DCB}" dt="2021-12-08T05:47:53.148" v="529"/>
          <ac:picMkLst>
            <pc:docMk/>
            <pc:sldMk cId="186119352" sldId="341"/>
            <ac:picMk id="7" creationId="{CA26BB76-3FAC-43CE-9CA2-022A0A6FCE30}"/>
          </ac:picMkLst>
        </pc:picChg>
        <pc:picChg chg="add mod">
          <ac:chgData name="Florentino Villa Jr." userId="b69f44ea-551f-4539-acde-d44627f0b528" providerId="ADAL" clId="{05381130-C92B-4882-AA65-A6490AD20DCB}" dt="2021-12-08T05:47:44.409" v="528"/>
          <ac:picMkLst>
            <pc:docMk/>
            <pc:sldMk cId="186119352" sldId="341"/>
            <ac:picMk id="11" creationId="{46AE3393-91EF-4857-AA86-14E262ED4830}"/>
          </ac:picMkLst>
        </pc:picChg>
        <pc:picChg chg="mod">
          <ac:chgData name="Florentino Villa Jr." userId="b69f44ea-551f-4539-acde-d44627f0b528" providerId="ADAL" clId="{05381130-C92B-4882-AA65-A6490AD20DCB}" dt="2021-12-08T05:47:53.148" v="529"/>
          <ac:picMkLst>
            <pc:docMk/>
            <pc:sldMk cId="186119352" sldId="341"/>
            <ac:picMk id="18" creationId="{75557445-CAB6-4641-B95E-86BE3BC959A5}"/>
          </ac:picMkLst>
        </pc:picChg>
        <pc:picChg chg="mod">
          <ac:chgData name="Florentino Villa Jr." userId="b69f44ea-551f-4539-acde-d44627f0b528" providerId="ADAL" clId="{05381130-C92B-4882-AA65-A6490AD20DCB}" dt="2021-12-08T05:47:53.148" v="529"/>
          <ac:picMkLst>
            <pc:docMk/>
            <pc:sldMk cId="186119352" sldId="341"/>
            <ac:picMk id="20" creationId="{B9E8553B-5FAB-4CAB-B58E-38F8297E9F93}"/>
          </ac:picMkLst>
        </pc:picChg>
      </pc:sldChg>
      <pc:sldChg chg="addSp modSp">
        <pc:chgData name="Florentino Villa Jr." userId="b69f44ea-551f-4539-acde-d44627f0b528" providerId="ADAL" clId="{05381130-C92B-4882-AA65-A6490AD20DCB}" dt="2021-12-08T05:48:02.427" v="531"/>
        <pc:sldMkLst>
          <pc:docMk/>
          <pc:sldMk cId="3257931035" sldId="342"/>
        </pc:sldMkLst>
        <pc:picChg chg="mod">
          <ac:chgData name="Florentino Villa Jr." userId="b69f44ea-551f-4539-acde-d44627f0b528" providerId="ADAL" clId="{05381130-C92B-4882-AA65-A6490AD20DCB}" dt="2021-12-08T05:48:01.112" v="530"/>
          <ac:picMkLst>
            <pc:docMk/>
            <pc:sldMk cId="3257931035" sldId="342"/>
            <ac:picMk id="3" creationId="{41C192BA-8240-4B68-B83A-5523DBDB8A65}"/>
          </ac:picMkLst>
        </pc:picChg>
        <pc:picChg chg="add mod">
          <ac:chgData name="Florentino Villa Jr." userId="b69f44ea-551f-4539-acde-d44627f0b528" providerId="ADAL" clId="{05381130-C92B-4882-AA65-A6490AD20DCB}" dt="2021-12-08T05:48:02.427" v="531"/>
          <ac:picMkLst>
            <pc:docMk/>
            <pc:sldMk cId="3257931035" sldId="342"/>
            <ac:picMk id="6" creationId="{0D72FC97-AE1D-43EB-A753-A99752984CD4}"/>
          </ac:picMkLst>
        </pc:picChg>
      </pc:sldChg>
      <pc:sldChg chg="addSp modSp">
        <pc:chgData name="Florentino Villa Jr." userId="b69f44ea-551f-4539-acde-d44627f0b528" providerId="ADAL" clId="{05381130-C92B-4882-AA65-A6490AD20DCB}" dt="2021-12-08T05:48:38.472" v="537"/>
        <pc:sldMkLst>
          <pc:docMk/>
          <pc:sldMk cId="3028789986" sldId="343"/>
        </pc:sldMkLst>
        <pc:picChg chg="mod">
          <ac:chgData name="Florentino Villa Jr." userId="b69f44ea-551f-4539-acde-d44627f0b528" providerId="ADAL" clId="{05381130-C92B-4882-AA65-A6490AD20DCB}" dt="2021-12-08T05:48:36.273" v="536"/>
          <ac:picMkLst>
            <pc:docMk/>
            <pc:sldMk cId="3028789986" sldId="343"/>
            <ac:picMk id="3" creationId="{F450AE86-BFA2-4962-A07C-37AFE0989A6B}"/>
          </ac:picMkLst>
        </pc:picChg>
        <pc:picChg chg="mod">
          <ac:chgData name="Florentino Villa Jr." userId="b69f44ea-551f-4539-acde-d44627f0b528" providerId="ADAL" clId="{05381130-C92B-4882-AA65-A6490AD20DCB}" dt="2021-12-08T05:48:36.273" v="536"/>
          <ac:picMkLst>
            <pc:docMk/>
            <pc:sldMk cId="3028789986" sldId="343"/>
            <ac:picMk id="6" creationId="{D8FFE791-099A-4D6D-ACD0-2FA40501A17C}"/>
          </ac:picMkLst>
        </pc:picChg>
        <pc:picChg chg="mod">
          <ac:chgData name="Florentino Villa Jr." userId="b69f44ea-551f-4539-acde-d44627f0b528" providerId="ADAL" clId="{05381130-C92B-4882-AA65-A6490AD20DCB}" dt="2021-12-08T05:48:36.273" v="536"/>
          <ac:picMkLst>
            <pc:docMk/>
            <pc:sldMk cId="3028789986" sldId="343"/>
            <ac:picMk id="9" creationId="{3A7BDE9A-3125-45F3-9214-066A7D90A030}"/>
          </ac:picMkLst>
        </pc:picChg>
        <pc:picChg chg="add mod">
          <ac:chgData name="Florentino Villa Jr." userId="b69f44ea-551f-4539-acde-d44627f0b528" providerId="ADAL" clId="{05381130-C92B-4882-AA65-A6490AD20DCB}" dt="2021-12-08T05:48:38.472" v="537"/>
          <ac:picMkLst>
            <pc:docMk/>
            <pc:sldMk cId="3028789986" sldId="343"/>
            <ac:picMk id="10" creationId="{9339F8B5-97D8-4A65-A743-6687F61A3601}"/>
          </ac:picMkLst>
        </pc:picChg>
      </pc:sldChg>
      <pc:sldChg chg="addSp modSp">
        <pc:chgData name="Florentino Villa Jr." userId="b69f44ea-551f-4539-acde-d44627f0b528" providerId="ADAL" clId="{05381130-C92B-4882-AA65-A6490AD20DCB}" dt="2021-12-08T05:41:34.828" v="333"/>
        <pc:sldMkLst>
          <pc:docMk/>
          <pc:sldMk cId="0" sldId="344"/>
        </pc:sldMkLst>
        <pc:picChg chg="add mod">
          <ac:chgData name="Florentino Villa Jr." userId="b69f44ea-551f-4539-acde-d44627f0b528" providerId="ADAL" clId="{05381130-C92B-4882-AA65-A6490AD20DCB}" dt="2021-12-08T05:41:34.828" v="333"/>
          <ac:picMkLst>
            <pc:docMk/>
            <pc:sldMk cId="0" sldId="344"/>
            <ac:picMk id="27" creationId="{C928EB66-6FFB-481E-97D5-ED76C7E7B72A}"/>
          </ac:picMkLst>
        </pc:picChg>
      </pc:sldChg>
      <pc:sldChg chg="addSp modSp">
        <pc:chgData name="Florentino Villa Jr." userId="b69f44ea-551f-4539-acde-d44627f0b528" providerId="ADAL" clId="{05381130-C92B-4882-AA65-A6490AD20DCB}" dt="2021-12-08T05:56:56.545" v="684"/>
        <pc:sldMkLst>
          <pc:docMk/>
          <pc:sldMk cId="0" sldId="345"/>
        </pc:sldMkLst>
        <pc:picChg chg="add mod">
          <ac:chgData name="Florentino Villa Jr." userId="b69f44ea-551f-4539-acde-d44627f0b528" providerId="ADAL" clId="{05381130-C92B-4882-AA65-A6490AD20DCB}" dt="2021-12-08T05:56:56.545" v="684"/>
          <ac:picMkLst>
            <pc:docMk/>
            <pc:sldMk cId="0" sldId="345"/>
            <ac:picMk id="4" creationId="{7D05A069-7601-4FC6-992D-F2F5E4652911}"/>
          </ac:picMkLst>
        </pc:picChg>
      </pc:sldChg>
      <pc:sldChg chg="addSp modSp mod">
        <pc:chgData name="Florentino Villa Jr." userId="b69f44ea-551f-4539-acde-d44627f0b528" providerId="ADAL" clId="{05381130-C92B-4882-AA65-A6490AD20DCB}" dt="2021-12-08T05:44:46.925" v="354" actId="1076"/>
        <pc:sldMkLst>
          <pc:docMk/>
          <pc:sldMk cId="3566658318" sldId="347"/>
        </pc:sldMkLst>
        <pc:spChg chg="mod">
          <ac:chgData name="Florentino Villa Jr." userId="b69f44ea-551f-4539-acde-d44627f0b528" providerId="ADAL" clId="{05381130-C92B-4882-AA65-A6490AD20DCB}" dt="2021-12-08T05:39:33.228" v="303" actId="1076"/>
          <ac:spMkLst>
            <pc:docMk/>
            <pc:sldMk cId="3566658318" sldId="347"/>
            <ac:spMk id="13" creationId="{F1FBEF5D-ABFD-487E-A49A-15682BF6931C}"/>
          </ac:spMkLst>
        </pc:spChg>
        <pc:spChg chg="mod">
          <ac:chgData name="Florentino Villa Jr." userId="b69f44ea-551f-4539-acde-d44627f0b528" providerId="ADAL" clId="{05381130-C92B-4882-AA65-A6490AD20DCB}" dt="2021-12-08T05:39:33.228" v="303" actId="1076"/>
          <ac:spMkLst>
            <pc:docMk/>
            <pc:sldMk cId="3566658318" sldId="347"/>
            <ac:spMk id="15" creationId="{86FD7671-A36D-4B15-8170-0A2999B5C399}"/>
          </ac:spMkLst>
        </pc:spChg>
        <pc:spChg chg="mod">
          <ac:chgData name="Florentino Villa Jr." userId="b69f44ea-551f-4539-acde-d44627f0b528" providerId="ADAL" clId="{05381130-C92B-4882-AA65-A6490AD20DCB}" dt="2021-12-08T05:39:33.228" v="303" actId="1076"/>
          <ac:spMkLst>
            <pc:docMk/>
            <pc:sldMk cId="3566658318" sldId="347"/>
            <ac:spMk id="16" creationId="{62CDD367-28DB-4503-962A-8515A8D2BC5E}"/>
          </ac:spMkLst>
        </pc:spChg>
        <pc:spChg chg="mod">
          <ac:chgData name="Florentino Villa Jr." userId="b69f44ea-551f-4539-acde-d44627f0b528" providerId="ADAL" clId="{05381130-C92B-4882-AA65-A6490AD20DCB}" dt="2021-12-08T05:44:46.925" v="354" actId="1076"/>
          <ac:spMkLst>
            <pc:docMk/>
            <pc:sldMk cId="3566658318" sldId="347"/>
            <ac:spMk id="17" creationId="{142A0C58-4A6F-47BB-A780-27B841BE8545}"/>
          </ac:spMkLst>
        </pc:spChg>
        <pc:picChg chg="add mod">
          <ac:chgData name="Florentino Villa Jr." userId="b69f44ea-551f-4539-acde-d44627f0b528" providerId="ADAL" clId="{05381130-C92B-4882-AA65-A6490AD20DCB}" dt="2021-12-08T05:39:58.370" v="308"/>
          <ac:picMkLst>
            <pc:docMk/>
            <pc:sldMk cId="3566658318" sldId="347"/>
            <ac:picMk id="9" creationId="{5C98BE83-5480-4970-ADA8-41530C2070CC}"/>
          </ac:picMkLst>
        </pc:picChg>
        <pc:picChg chg="mod">
          <ac:chgData name="Florentino Villa Jr." userId="b69f44ea-551f-4539-acde-d44627f0b528" providerId="ADAL" clId="{05381130-C92B-4882-AA65-A6490AD20DCB}" dt="2021-12-08T05:44:37.739" v="353"/>
          <ac:picMkLst>
            <pc:docMk/>
            <pc:sldMk cId="3566658318" sldId="347"/>
            <ac:picMk id="18" creationId="{199F9F89-C067-45AE-8A75-711A70F11463}"/>
          </ac:picMkLst>
        </pc:picChg>
      </pc:sldChg>
      <pc:sldChg chg="addSp delSp modSp mod">
        <pc:chgData name="Florentino Villa Jr." userId="b69f44ea-551f-4539-acde-d44627f0b528" providerId="ADAL" clId="{05381130-C92B-4882-AA65-A6490AD20DCB}" dt="2021-12-10T07:14:33.735" v="5223" actId="20577"/>
        <pc:sldMkLst>
          <pc:docMk/>
          <pc:sldMk cId="3214894213" sldId="348"/>
        </pc:sldMkLst>
        <pc:spChg chg="add mod">
          <ac:chgData name="Florentino Villa Jr." userId="b69f44ea-551f-4539-acde-d44627f0b528" providerId="ADAL" clId="{05381130-C92B-4882-AA65-A6490AD20DCB}" dt="2021-12-08T06:12:23.314" v="1446" actId="14100"/>
          <ac:spMkLst>
            <pc:docMk/>
            <pc:sldMk cId="3214894213" sldId="348"/>
            <ac:spMk id="3" creationId="{A78FAA2E-5212-40D3-B82E-2F0C13070770}"/>
          </ac:spMkLst>
        </pc:spChg>
        <pc:spChg chg="add del mod">
          <ac:chgData name="Florentino Villa Jr." userId="b69f44ea-551f-4539-acde-d44627f0b528" providerId="ADAL" clId="{05381130-C92B-4882-AA65-A6490AD20DCB}" dt="2021-12-08T06:04:38.097" v="932"/>
          <ac:spMkLst>
            <pc:docMk/>
            <pc:sldMk cId="3214894213" sldId="348"/>
            <ac:spMk id="7" creationId="{6999E4EC-64D7-4C88-908D-4841412264F2}"/>
          </ac:spMkLst>
        </pc:spChg>
        <pc:spChg chg="add del mod">
          <ac:chgData name="Florentino Villa Jr." userId="b69f44ea-551f-4539-acde-d44627f0b528" providerId="ADAL" clId="{05381130-C92B-4882-AA65-A6490AD20DCB}" dt="2021-12-08T06:04:38.097" v="932"/>
          <ac:spMkLst>
            <pc:docMk/>
            <pc:sldMk cId="3214894213" sldId="348"/>
            <ac:spMk id="8" creationId="{654F9312-395D-4F67-AFF3-1F6EA59C73F9}"/>
          </ac:spMkLst>
        </pc:spChg>
        <pc:spChg chg="add del mod">
          <ac:chgData name="Florentino Villa Jr." userId="b69f44ea-551f-4539-acde-d44627f0b528" providerId="ADAL" clId="{05381130-C92B-4882-AA65-A6490AD20DCB}" dt="2021-12-08T06:04:38.097" v="932"/>
          <ac:spMkLst>
            <pc:docMk/>
            <pc:sldMk cId="3214894213" sldId="348"/>
            <ac:spMk id="9" creationId="{84CCE5A8-0AB9-456E-95A9-590C595E1A37}"/>
          </ac:spMkLst>
        </pc:spChg>
        <pc:spChg chg="add mod">
          <ac:chgData name="Florentino Villa Jr." userId="b69f44ea-551f-4539-acde-d44627f0b528" providerId="ADAL" clId="{05381130-C92B-4882-AA65-A6490AD20DCB}" dt="2021-12-10T07:14:33.735" v="5223" actId="20577"/>
          <ac:spMkLst>
            <pc:docMk/>
            <pc:sldMk cId="3214894213" sldId="348"/>
            <ac:spMk id="11" creationId="{1664C1CA-D85B-44FF-8090-E0489B7E4885}"/>
          </ac:spMkLst>
        </pc:spChg>
        <pc:spChg chg="del">
          <ac:chgData name="Florentino Villa Jr." userId="b69f44ea-551f-4539-acde-d44627f0b528" providerId="ADAL" clId="{05381130-C92B-4882-AA65-A6490AD20DCB}" dt="2021-12-08T05:58:17.502" v="726" actId="478"/>
          <ac:spMkLst>
            <pc:docMk/>
            <pc:sldMk cId="3214894213" sldId="348"/>
            <ac:spMk id="109" creationId="{00000000-0000-0000-0000-000000000000}"/>
          </ac:spMkLst>
        </pc:spChg>
        <pc:spChg chg="mod">
          <ac:chgData name="Florentino Villa Jr." userId="b69f44ea-551f-4539-acde-d44627f0b528" providerId="ADAL" clId="{05381130-C92B-4882-AA65-A6490AD20DCB}" dt="2021-12-08T06:49:41.403" v="4754" actId="255"/>
          <ac:spMkLst>
            <pc:docMk/>
            <pc:sldMk cId="3214894213" sldId="348"/>
            <ac:spMk id="110" creationId="{00000000-0000-0000-0000-000000000000}"/>
          </ac:spMkLst>
        </pc:spChg>
        <pc:picChg chg="add del mod">
          <ac:chgData name="Florentino Villa Jr." userId="b69f44ea-551f-4539-acde-d44627f0b528" providerId="ADAL" clId="{05381130-C92B-4882-AA65-A6490AD20DCB}" dt="2021-12-08T06:12:24.772" v="1447" actId="478"/>
          <ac:picMkLst>
            <pc:docMk/>
            <pc:sldMk cId="3214894213" sldId="348"/>
            <ac:picMk id="6" creationId="{286ADDB8-F22F-4C3B-92D9-8AA24194289A}"/>
          </ac:picMkLst>
        </pc:picChg>
        <pc:picChg chg="add mod">
          <ac:chgData name="Florentino Villa Jr." userId="b69f44ea-551f-4539-acde-d44627f0b528" providerId="ADAL" clId="{05381130-C92B-4882-AA65-A6490AD20DCB}" dt="2021-12-08T06:13:06.785" v="1461"/>
          <ac:picMkLst>
            <pc:docMk/>
            <pc:sldMk cId="3214894213" sldId="348"/>
            <ac:picMk id="12" creationId="{9BACF1C5-F81B-472F-B161-C2B2E67EF172}"/>
          </ac:picMkLst>
        </pc:picChg>
        <pc:cxnChg chg="add del mod">
          <ac:chgData name="Florentino Villa Jr." userId="b69f44ea-551f-4539-acde-d44627f0b528" providerId="ADAL" clId="{05381130-C92B-4882-AA65-A6490AD20DCB}" dt="2021-12-08T06:04:38.097" v="932"/>
          <ac:cxnSpMkLst>
            <pc:docMk/>
            <pc:sldMk cId="3214894213" sldId="348"/>
            <ac:cxnSpMk id="10" creationId="{235A0D64-EB01-4D31-8D0A-5464C13FC50D}"/>
          </ac:cxnSpMkLst>
        </pc:cxnChg>
      </pc:sldChg>
      <pc:sldChg chg="addSp modSp mod">
        <pc:chgData name="Florentino Villa Jr." userId="b69f44ea-551f-4539-acde-d44627f0b528" providerId="ADAL" clId="{05381130-C92B-4882-AA65-A6490AD20DCB}" dt="2021-12-08T05:46:44.081" v="519" actId="1076"/>
        <pc:sldMkLst>
          <pc:docMk/>
          <pc:sldMk cId="2800010421" sldId="349"/>
        </pc:sldMkLst>
        <pc:spChg chg="mod">
          <ac:chgData name="Florentino Villa Jr." userId="b69f44ea-551f-4539-acde-d44627f0b528" providerId="ADAL" clId="{05381130-C92B-4882-AA65-A6490AD20DCB}" dt="2021-12-08T05:46:44.081" v="519" actId="1076"/>
          <ac:spMkLst>
            <pc:docMk/>
            <pc:sldMk cId="2800010421" sldId="349"/>
            <ac:spMk id="28" creationId="{FA888ED6-7E35-4E13-91F1-EA2333FAF570}"/>
          </ac:spMkLst>
        </pc:spChg>
        <pc:picChg chg="add mod">
          <ac:chgData name="Florentino Villa Jr." userId="b69f44ea-551f-4539-acde-d44627f0b528" providerId="ADAL" clId="{05381130-C92B-4882-AA65-A6490AD20DCB}" dt="2021-12-08T05:46:28.151" v="517"/>
          <ac:picMkLst>
            <pc:docMk/>
            <pc:sldMk cId="2800010421" sldId="349"/>
            <ac:picMk id="11" creationId="{A8D1B858-B023-424D-AF9C-E4AD27DA25BD}"/>
          </ac:picMkLst>
        </pc:picChg>
        <pc:picChg chg="mod">
          <ac:chgData name="Florentino Villa Jr." userId="b69f44ea-551f-4539-acde-d44627f0b528" providerId="ADAL" clId="{05381130-C92B-4882-AA65-A6490AD20DCB}" dt="2021-12-08T05:46:37.860" v="518"/>
          <ac:picMkLst>
            <pc:docMk/>
            <pc:sldMk cId="2800010421" sldId="349"/>
            <ac:picMk id="15" creationId="{57581D55-D1E6-4E53-B429-3286E9214360}"/>
          </ac:picMkLst>
        </pc:picChg>
        <pc:picChg chg="mod">
          <ac:chgData name="Florentino Villa Jr." userId="b69f44ea-551f-4539-acde-d44627f0b528" providerId="ADAL" clId="{05381130-C92B-4882-AA65-A6490AD20DCB}" dt="2021-12-08T05:46:37.860" v="518"/>
          <ac:picMkLst>
            <pc:docMk/>
            <pc:sldMk cId="2800010421" sldId="349"/>
            <ac:picMk id="20" creationId="{69AE2EBD-C2AC-48BC-A070-609FCF34220D}"/>
          </ac:picMkLst>
        </pc:picChg>
        <pc:picChg chg="mod">
          <ac:chgData name="Florentino Villa Jr." userId="b69f44ea-551f-4539-acde-d44627f0b528" providerId="ADAL" clId="{05381130-C92B-4882-AA65-A6490AD20DCB}" dt="2021-12-08T05:46:37.860" v="518"/>
          <ac:picMkLst>
            <pc:docMk/>
            <pc:sldMk cId="2800010421" sldId="349"/>
            <ac:picMk id="24" creationId="{6B306304-BB32-49BA-BCAB-68709430F8EF}"/>
          </ac:picMkLst>
        </pc:picChg>
        <pc:picChg chg="mod">
          <ac:chgData name="Florentino Villa Jr." userId="b69f44ea-551f-4539-acde-d44627f0b528" providerId="ADAL" clId="{05381130-C92B-4882-AA65-A6490AD20DCB}" dt="2021-12-08T05:46:37.860" v="518"/>
          <ac:picMkLst>
            <pc:docMk/>
            <pc:sldMk cId="2800010421" sldId="349"/>
            <ac:picMk id="26" creationId="{441452D3-5B1A-4E2C-A086-23DBED8AC2F2}"/>
          </ac:picMkLst>
        </pc:picChg>
      </pc:sldChg>
      <pc:sldChg chg="del">
        <pc:chgData name="Florentino Villa Jr." userId="b69f44ea-551f-4539-acde-d44627f0b528" providerId="ADAL" clId="{05381130-C92B-4882-AA65-A6490AD20DCB}" dt="2021-12-08T06:25:59.694" v="2779" actId="47"/>
        <pc:sldMkLst>
          <pc:docMk/>
          <pc:sldMk cId="1230250258" sldId="350"/>
        </pc:sldMkLst>
      </pc:sldChg>
      <pc:sldChg chg="del">
        <pc:chgData name="Florentino Villa Jr." userId="b69f44ea-551f-4539-acde-d44627f0b528" providerId="ADAL" clId="{05381130-C92B-4882-AA65-A6490AD20DCB}" dt="2021-12-08T06:47:38.042" v="4649" actId="47"/>
        <pc:sldMkLst>
          <pc:docMk/>
          <pc:sldMk cId="3772575381" sldId="351"/>
        </pc:sldMkLst>
      </pc:sldChg>
      <pc:sldChg chg="addSp modSp">
        <pc:chgData name="Florentino Villa Jr." userId="b69f44ea-551f-4539-acde-d44627f0b528" providerId="ADAL" clId="{05381130-C92B-4882-AA65-A6490AD20DCB}" dt="2021-12-08T05:56:58.166" v="685"/>
        <pc:sldMkLst>
          <pc:docMk/>
          <pc:sldMk cId="2796115169" sldId="353"/>
        </pc:sldMkLst>
        <pc:picChg chg="add mod">
          <ac:chgData name="Florentino Villa Jr." userId="b69f44ea-551f-4539-acde-d44627f0b528" providerId="ADAL" clId="{05381130-C92B-4882-AA65-A6490AD20DCB}" dt="2021-12-08T05:56:58.166" v="685"/>
          <ac:picMkLst>
            <pc:docMk/>
            <pc:sldMk cId="2796115169" sldId="353"/>
            <ac:picMk id="5" creationId="{FA45C056-8406-4938-9F4F-59B1A090ED47}"/>
          </ac:picMkLst>
        </pc:picChg>
      </pc:sldChg>
      <pc:sldChg chg="addSp delSp modSp add mod ord">
        <pc:chgData name="Florentino Villa Jr." userId="b69f44ea-551f-4539-acde-d44627f0b528" providerId="ADAL" clId="{05381130-C92B-4882-AA65-A6490AD20DCB}" dt="2021-12-08T05:37:56.075" v="268" actId="20577"/>
        <pc:sldMkLst>
          <pc:docMk/>
          <pc:sldMk cId="301771370" sldId="354"/>
        </pc:sldMkLst>
        <pc:spChg chg="add del mod">
          <ac:chgData name="Florentino Villa Jr." userId="b69f44ea-551f-4539-acde-d44627f0b528" providerId="ADAL" clId="{05381130-C92B-4882-AA65-A6490AD20DCB}" dt="2021-12-08T05:35:52.465" v="234" actId="478"/>
          <ac:spMkLst>
            <pc:docMk/>
            <pc:sldMk cId="301771370" sldId="354"/>
            <ac:spMk id="3" creationId="{1BAAAD1C-3CD9-41A7-8797-4EE8E94B3565}"/>
          </ac:spMkLst>
        </pc:spChg>
        <pc:spChg chg="mod">
          <ac:chgData name="Florentino Villa Jr." userId="b69f44ea-551f-4539-acde-d44627f0b528" providerId="ADAL" clId="{05381130-C92B-4882-AA65-A6490AD20DCB}" dt="2021-12-08T05:37:56.075" v="268" actId="20577"/>
          <ac:spMkLst>
            <pc:docMk/>
            <pc:sldMk cId="301771370" sldId="354"/>
            <ac:spMk id="102" creationId="{00000000-0000-0000-0000-000000000000}"/>
          </ac:spMkLst>
        </pc:spChg>
        <pc:spChg chg="del">
          <ac:chgData name="Florentino Villa Jr." userId="b69f44ea-551f-4539-acde-d44627f0b528" providerId="ADAL" clId="{05381130-C92B-4882-AA65-A6490AD20DCB}" dt="2021-12-08T05:35:48.738" v="233" actId="478"/>
          <ac:spMkLst>
            <pc:docMk/>
            <pc:sldMk cId="301771370" sldId="354"/>
            <ac:spMk id="103" creationId="{00000000-0000-0000-0000-000000000000}"/>
          </ac:spMkLst>
        </pc:spChg>
        <pc:picChg chg="add mod">
          <ac:chgData name="Florentino Villa Jr." userId="b69f44ea-551f-4539-acde-d44627f0b528" providerId="ADAL" clId="{05381130-C92B-4882-AA65-A6490AD20DCB}" dt="2021-12-08T05:36:50.191" v="238" actId="1076"/>
          <ac:picMkLst>
            <pc:docMk/>
            <pc:sldMk cId="301771370" sldId="354"/>
            <ac:picMk id="7" creationId="{EB652D9F-7073-4EC3-8957-21A9354CB7C8}"/>
          </ac:picMkLst>
        </pc:picChg>
        <pc:picChg chg="del">
          <ac:chgData name="Florentino Villa Jr." userId="b69f44ea-551f-4539-acde-d44627f0b528" providerId="ADAL" clId="{05381130-C92B-4882-AA65-A6490AD20DCB}" dt="2021-12-08T05:35:41.313" v="232" actId="478"/>
          <ac:picMkLst>
            <pc:docMk/>
            <pc:sldMk cId="301771370" sldId="354"/>
            <ac:picMk id="104" creationId="{00000000-0000-0000-0000-000000000000}"/>
          </ac:picMkLst>
        </pc:picChg>
      </pc:sldChg>
      <pc:sldChg chg="modSp add mod ord">
        <pc:chgData name="Florentino Villa Jr." userId="b69f44ea-551f-4539-acde-d44627f0b528" providerId="ADAL" clId="{05381130-C92B-4882-AA65-A6490AD20DCB}" dt="2021-12-08T05:38:38.312" v="299" actId="20577"/>
        <pc:sldMkLst>
          <pc:docMk/>
          <pc:sldMk cId="415776602" sldId="355"/>
        </pc:sldMkLst>
        <pc:spChg chg="mod">
          <ac:chgData name="Florentino Villa Jr." userId="b69f44ea-551f-4539-acde-d44627f0b528" providerId="ADAL" clId="{05381130-C92B-4882-AA65-A6490AD20DCB}" dt="2021-12-08T05:38:38.312" v="299" actId="20577"/>
          <ac:spMkLst>
            <pc:docMk/>
            <pc:sldMk cId="415776602" sldId="355"/>
            <ac:spMk id="102" creationId="{00000000-0000-0000-0000-000000000000}"/>
          </ac:spMkLst>
        </pc:spChg>
      </pc:sldChg>
      <pc:sldChg chg="add del setBg">
        <pc:chgData name="Florentino Villa Jr." userId="b69f44ea-551f-4539-acde-d44627f0b528" providerId="ADAL" clId="{05381130-C92B-4882-AA65-A6490AD20DCB}" dt="2021-12-08T05:37:19.446" v="244"/>
        <pc:sldMkLst>
          <pc:docMk/>
          <pc:sldMk cId="3025910951" sldId="355"/>
        </pc:sldMkLst>
      </pc:sldChg>
      <pc:sldChg chg="modSp add mod setBg">
        <pc:chgData name="Florentino Villa Jr." userId="b69f44ea-551f-4539-acde-d44627f0b528" providerId="ADAL" clId="{05381130-C92B-4882-AA65-A6490AD20DCB}" dt="2021-12-08T05:40:48.810" v="330" actId="14100"/>
        <pc:sldMkLst>
          <pc:docMk/>
          <pc:sldMk cId="3569879902" sldId="356"/>
        </pc:sldMkLst>
        <pc:spChg chg="mod">
          <ac:chgData name="Florentino Villa Jr." userId="b69f44ea-551f-4539-acde-d44627f0b528" providerId="ADAL" clId="{05381130-C92B-4882-AA65-A6490AD20DCB}" dt="2021-12-08T05:40:48.810" v="330" actId="14100"/>
          <ac:spMkLst>
            <pc:docMk/>
            <pc:sldMk cId="3569879902" sldId="356"/>
            <ac:spMk id="102" creationId="{00000000-0000-0000-0000-000000000000}"/>
          </ac:spMkLst>
        </pc:spChg>
      </pc:sldChg>
      <pc:sldChg chg="modSp add mod setBg">
        <pc:chgData name="Florentino Villa Jr." userId="b69f44ea-551f-4539-acde-d44627f0b528" providerId="ADAL" clId="{05381130-C92B-4882-AA65-A6490AD20DCB}" dt="2021-12-08T05:50:40.755" v="569" actId="20577"/>
        <pc:sldMkLst>
          <pc:docMk/>
          <pc:sldMk cId="1434709650" sldId="357"/>
        </pc:sldMkLst>
        <pc:spChg chg="mod">
          <ac:chgData name="Florentino Villa Jr." userId="b69f44ea-551f-4539-acde-d44627f0b528" providerId="ADAL" clId="{05381130-C92B-4882-AA65-A6490AD20DCB}" dt="2021-12-08T05:50:40.755" v="569" actId="20577"/>
          <ac:spMkLst>
            <pc:docMk/>
            <pc:sldMk cId="1434709650" sldId="357"/>
            <ac:spMk id="102" creationId="{00000000-0000-0000-0000-000000000000}"/>
          </ac:spMkLst>
        </pc:spChg>
      </pc:sldChg>
      <pc:sldChg chg="modSp add mod ord">
        <pc:chgData name="Florentino Villa Jr." userId="b69f44ea-551f-4539-acde-d44627f0b528" providerId="ADAL" clId="{05381130-C92B-4882-AA65-A6490AD20DCB}" dt="2021-12-08T06:01:53.442" v="866" actId="20577"/>
        <pc:sldMkLst>
          <pc:docMk/>
          <pc:sldMk cId="369973345" sldId="358"/>
        </pc:sldMkLst>
        <pc:spChg chg="mod">
          <ac:chgData name="Florentino Villa Jr." userId="b69f44ea-551f-4539-acde-d44627f0b528" providerId="ADAL" clId="{05381130-C92B-4882-AA65-A6490AD20DCB}" dt="2021-12-08T06:01:53.442" v="866" actId="20577"/>
          <ac:spMkLst>
            <pc:docMk/>
            <pc:sldMk cId="369973345" sldId="358"/>
            <ac:spMk id="102" creationId="{00000000-0000-0000-0000-000000000000}"/>
          </ac:spMkLst>
        </pc:spChg>
      </pc:sldChg>
      <pc:sldChg chg="add del setBg">
        <pc:chgData name="Florentino Villa Jr." userId="b69f44ea-551f-4539-acde-d44627f0b528" providerId="ADAL" clId="{05381130-C92B-4882-AA65-A6490AD20DCB}" dt="2021-12-08T05:50:57.780" v="572"/>
        <pc:sldMkLst>
          <pc:docMk/>
          <pc:sldMk cId="3247497852" sldId="358"/>
        </pc:sldMkLst>
      </pc:sldChg>
      <pc:sldChg chg="modSp add del mod">
        <pc:chgData name="Florentino Villa Jr." userId="b69f44ea-551f-4539-acde-d44627f0b528" providerId="ADAL" clId="{05381130-C92B-4882-AA65-A6490AD20DCB}" dt="2021-12-08T06:13:49.850" v="1472" actId="47"/>
        <pc:sldMkLst>
          <pc:docMk/>
          <pc:sldMk cId="1938408370" sldId="359"/>
        </pc:sldMkLst>
        <pc:spChg chg="mod">
          <ac:chgData name="Florentino Villa Jr." userId="b69f44ea-551f-4539-acde-d44627f0b528" providerId="ADAL" clId="{05381130-C92B-4882-AA65-A6490AD20DCB}" dt="2021-12-08T06:12:02.780" v="1441" actId="14100"/>
          <ac:spMkLst>
            <pc:docMk/>
            <pc:sldMk cId="1938408370" sldId="359"/>
            <ac:spMk id="3" creationId="{A78FAA2E-5212-40D3-B82E-2F0C13070770}"/>
          </ac:spMkLst>
        </pc:spChg>
        <pc:spChg chg="mod">
          <ac:chgData name="Florentino Villa Jr." userId="b69f44ea-551f-4539-acde-d44627f0b528" providerId="ADAL" clId="{05381130-C92B-4882-AA65-A6490AD20DCB}" dt="2021-12-08T06:13:01.378" v="1460" actId="14100"/>
          <ac:spMkLst>
            <pc:docMk/>
            <pc:sldMk cId="1938408370" sldId="359"/>
            <ac:spMk id="11" creationId="{1664C1CA-D85B-44FF-8090-E0489B7E4885}"/>
          </ac:spMkLst>
        </pc:spChg>
        <pc:spChg chg="mod">
          <ac:chgData name="Florentino Villa Jr." userId="b69f44ea-551f-4539-acde-d44627f0b528" providerId="ADAL" clId="{05381130-C92B-4882-AA65-A6490AD20DCB}" dt="2021-12-08T06:12:56.995" v="1459" actId="14100"/>
          <ac:spMkLst>
            <pc:docMk/>
            <pc:sldMk cId="1938408370" sldId="359"/>
            <ac:spMk id="110" creationId="{00000000-0000-0000-0000-000000000000}"/>
          </ac:spMkLst>
        </pc:spChg>
        <pc:picChg chg="mod">
          <ac:chgData name="Florentino Villa Jr." userId="b69f44ea-551f-4539-acde-d44627f0b528" providerId="ADAL" clId="{05381130-C92B-4882-AA65-A6490AD20DCB}" dt="2021-12-08T06:12:07.695" v="1442" actId="1076"/>
          <ac:picMkLst>
            <pc:docMk/>
            <pc:sldMk cId="1938408370" sldId="359"/>
            <ac:picMk id="6" creationId="{286ADDB8-F22F-4C3B-92D9-8AA24194289A}"/>
          </ac:picMkLst>
        </pc:picChg>
      </pc:sldChg>
      <pc:sldChg chg="modSp add mod">
        <pc:chgData name="Florentino Villa Jr." userId="b69f44ea-551f-4539-acde-d44627f0b528" providerId="ADAL" clId="{05381130-C92B-4882-AA65-A6490AD20DCB}" dt="2021-12-10T07:16:44.248" v="5230" actId="20577"/>
        <pc:sldMkLst>
          <pc:docMk/>
          <pc:sldMk cId="1174139069" sldId="360"/>
        </pc:sldMkLst>
        <pc:spChg chg="mod">
          <ac:chgData name="Florentino Villa Jr." userId="b69f44ea-551f-4539-acde-d44627f0b528" providerId="ADAL" clId="{05381130-C92B-4882-AA65-A6490AD20DCB}" dt="2021-12-08T06:24:56.549" v="2736" actId="20577"/>
          <ac:spMkLst>
            <pc:docMk/>
            <pc:sldMk cId="1174139069" sldId="360"/>
            <ac:spMk id="3" creationId="{A78FAA2E-5212-40D3-B82E-2F0C13070770}"/>
          </ac:spMkLst>
        </pc:spChg>
        <pc:spChg chg="mod">
          <ac:chgData name="Florentino Villa Jr." userId="b69f44ea-551f-4539-acde-d44627f0b528" providerId="ADAL" clId="{05381130-C92B-4882-AA65-A6490AD20DCB}" dt="2021-12-10T07:16:37.211" v="5226" actId="3064"/>
          <ac:spMkLst>
            <pc:docMk/>
            <pc:sldMk cId="1174139069" sldId="360"/>
            <ac:spMk id="11" creationId="{1664C1CA-D85B-44FF-8090-E0489B7E4885}"/>
          </ac:spMkLst>
        </pc:spChg>
        <pc:spChg chg="mod">
          <ac:chgData name="Florentino Villa Jr." userId="b69f44ea-551f-4539-acde-d44627f0b528" providerId="ADAL" clId="{05381130-C92B-4882-AA65-A6490AD20DCB}" dt="2021-12-10T07:16:44.248" v="5230" actId="20577"/>
          <ac:spMkLst>
            <pc:docMk/>
            <pc:sldMk cId="1174139069" sldId="360"/>
            <ac:spMk id="110" creationId="{00000000-0000-0000-0000-000000000000}"/>
          </ac:spMkLst>
        </pc:spChg>
      </pc:sldChg>
      <pc:sldChg chg="modSp add mod">
        <pc:chgData name="Florentino Villa Jr." userId="b69f44ea-551f-4539-acde-d44627f0b528" providerId="ADAL" clId="{05381130-C92B-4882-AA65-A6490AD20DCB}" dt="2021-12-10T01:55:07.928" v="5215" actId="3064"/>
        <pc:sldMkLst>
          <pc:docMk/>
          <pc:sldMk cId="4052496391" sldId="361"/>
        </pc:sldMkLst>
        <pc:spChg chg="mod">
          <ac:chgData name="Florentino Villa Jr." userId="b69f44ea-551f-4539-acde-d44627f0b528" providerId="ADAL" clId="{05381130-C92B-4882-AA65-A6490AD20DCB}" dt="2021-12-08T06:25:29.683" v="2775" actId="20577"/>
          <ac:spMkLst>
            <pc:docMk/>
            <pc:sldMk cId="4052496391" sldId="361"/>
            <ac:spMk id="3" creationId="{A78FAA2E-5212-40D3-B82E-2F0C13070770}"/>
          </ac:spMkLst>
        </pc:spChg>
        <pc:spChg chg="mod">
          <ac:chgData name="Florentino Villa Jr." userId="b69f44ea-551f-4539-acde-d44627f0b528" providerId="ADAL" clId="{05381130-C92B-4882-AA65-A6490AD20DCB}" dt="2021-12-10T01:55:02.686" v="5212" actId="3064"/>
          <ac:spMkLst>
            <pc:docMk/>
            <pc:sldMk cId="4052496391" sldId="361"/>
            <ac:spMk id="11" creationId="{1664C1CA-D85B-44FF-8090-E0489B7E4885}"/>
          </ac:spMkLst>
        </pc:spChg>
        <pc:spChg chg="mod">
          <ac:chgData name="Florentino Villa Jr." userId="b69f44ea-551f-4539-acde-d44627f0b528" providerId="ADAL" clId="{05381130-C92B-4882-AA65-A6490AD20DCB}" dt="2021-12-10T01:55:07.928" v="5215" actId="3064"/>
          <ac:spMkLst>
            <pc:docMk/>
            <pc:sldMk cId="4052496391" sldId="361"/>
            <ac:spMk id="110" creationId="{00000000-0000-0000-0000-000000000000}"/>
          </ac:spMkLst>
        </pc:spChg>
      </pc:sldChg>
      <pc:sldChg chg="addSp delSp modSp add mod setBg">
        <pc:chgData name="Florentino Villa Jr." userId="b69f44ea-551f-4539-acde-d44627f0b528" providerId="ADAL" clId="{05381130-C92B-4882-AA65-A6490AD20DCB}" dt="2021-12-09T09:05:01.116" v="4870" actId="207"/>
        <pc:sldMkLst>
          <pc:docMk/>
          <pc:sldMk cId="2213356408" sldId="362"/>
        </pc:sldMkLst>
        <pc:spChg chg="add del mod">
          <ac:chgData name="Florentino Villa Jr." userId="b69f44ea-551f-4539-acde-d44627f0b528" providerId="ADAL" clId="{05381130-C92B-4882-AA65-A6490AD20DCB}" dt="2021-12-08T06:48:08.117" v="4655" actId="478"/>
          <ac:spMkLst>
            <pc:docMk/>
            <pc:sldMk cId="2213356408" sldId="362"/>
            <ac:spMk id="3" creationId="{A2B653F6-61FF-409A-97FE-D84B68A84A9D}"/>
          </ac:spMkLst>
        </pc:spChg>
        <pc:spChg chg="mod">
          <ac:chgData name="Florentino Villa Jr." userId="b69f44ea-551f-4539-acde-d44627f0b528" providerId="ADAL" clId="{05381130-C92B-4882-AA65-A6490AD20DCB}" dt="2021-12-09T09:05:01.116" v="4870" actId="207"/>
          <ac:spMkLst>
            <pc:docMk/>
            <pc:sldMk cId="2213356408" sldId="362"/>
            <ac:spMk id="102" creationId="{00000000-0000-0000-0000-000000000000}"/>
          </ac:spMkLst>
        </pc:spChg>
        <pc:spChg chg="add del mod">
          <ac:chgData name="Florentino Villa Jr." userId="b69f44ea-551f-4539-acde-d44627f0b528" providerId="ADAL" clId="{05381130-C92B-4882-AA65-A6490AD20DCB}" dt="2021-12-08T06:49:00.761" v="4749" actId="1076"/>
          <ac:spMkLst>
            <pc:docMk/>
            <pc:sldMk cId="2213356408" sldId="362"/>
            <ac:spMk id="103" creationId="{00000000-0000-0000-0000-000000000000}"/>
          </ac:spMkLst>
        </pc:spChg>
        <pc:picChg chg="add mod">
          <ac:chgData name="Florentino Villa Jr." userId="b69f44ea-551f-4539-acde-d44627f0b528" providerId="ADAL" clId="{05381130-C92B-4882-AA65-A6490AD20DCB}" dt="2021-12-08T06:48:02.531" v="4653"/>
          <ac:picMkLst>
            <pc:docMk/>
            <pc:sldMk cId="2213356408" sldId="362"/>
            <ac:picMk id="5" creationId="{AC67ECD3-20D5-45F9-8714-41699958AEBA}"/>
          </ac:picMkLst>
        </pc:picChg>
      </pc:sldChg>
      <pc:sldChg chg="new del">
        <pc:chgData name="Florentino Villa Jr." userId="b69f44ea-551f-4539-acde-d44627f0b528" providerId="ADAL" clId="{05381130-C92B-4882-AA65-A6490AD20DCB}" dt="2021-12-09T09:02:50.837" v="4855" actId="47"/>
        <pc:sldMkLst>
          <pc:docMk/>
          <pc:sldMk cId="123408798" sldId="363"/>
        </pc:sldMkLst>
      </pc:sldChg>
      <pc:sldChg chg="addSp modSp new del mod">
        <pc:chgData name="Florentino Villa Jr." userId="b69f44ea-551f-4539-acde-d44627f0b528" providerId="ADAL" clId="{05381130-C92B-4882-AA65-A6490AD20DCB}" dt="2021-12-09T09:11:20.303" v="4907" actId="47"/>
        <pc:sldMkLst>
          <pc:docMk/>
          <pc:sldMk cId="286485481" sldId="363"/>
        </pc:sldMkLst>
        <pc:picChg chg="add mod">
          <ac:chgData name="Florentino Villa Jr." userId="b69f44ea-551f-4539-acde-d44627f0b528" providerId="ADAL" clId="{05381130-C92B-4882-AA65-A6490AD20DCB}" dt="2021-12-09T09:08:54.329" v="4883" actId="1076"/>
          <ac:picMkLst>
            <pc:docMk/>
            <pc:sldMk cId="286485481" sldId="363"/>
            <ac:picMk id="5" creationId="{E7E1FD51-8C78-4326-91DB-623852F88BF2}"/>
          </ac:picMkLst>
        </pc:picChg>
        <pc:picChg chg="add mod">
          <ac:chgData name="Florentino Villa Jr." userId="b69f44ea-551f-4539-acde-d44627f0b528" providerId="ADAL" clId="{05381130-C92B-4882-AA65-A6490AD20DCB}" dt="2021-12-09T09:09:09.514" v="4886" actId="1076"/>
          <ac:picMkLst>
            <pc:docMk/>
            <pc:sldMk cId="286485481" sldId="363"/>
            <ac:picMk id="7" creationId="{4C2D27DF-994B-437A-ADC3-E289D6E4F69D}"/>
          </ac:picMkLst>
        </pc:picChg>
        <pc:picChg chg="add mod">
          <ac:chgData name="Florentino Villa Jr." userId="b69f44ea-551f-4539-acde-d44627f0b528" providerId="ADAL" clId="{05381130-C92B-4882-AA65-A6490AD20DCB}" dt="2021-12-09T09:09:43.919" v="4893" actId="1076"/>
          <ac:picMkLst>
            <pc:docMk/>
            <pc:sldMk cId="286485481" sldId="363"/>
            <ac:picMk id="9" creationId="{3E018C3C-7B0F-4CC7-98FD-F320D9C4B05E}"/>
          </ac:picMkLst>
        </pc:picChg>
        <pc:picChg chg="add mod">
          <ac:chgData name="Florentino Villa Jr." userId="b69f44ea-551f-4539-acde-d44627f0b528" providerId="ADAL" clId="{05381130-C92B-4882-AA65-A6490AD20DCB}" dt="2021-12-09T09:09:55.798" v="4895" actId="1076"/>
          <ac:picMkLst>
            <pc:docMk/>
            <pc:sldMk cId="286485481" sldId="363"/>
            <ac:picMk id="10" creationId="{E30AD6CC-6261-41F9-AC13-194F2192D9DA}"/>
          </ac:picMkLst>
        </pc:picChg>
        <pc:picChg chg="add mod">
          <ac:chgData name="Florentino Villa Jr." userId="b69f44ea-551f-4539-acde-d44627f0b528" providerId="ADAL" clId="{05381130-C92B-4882-AA65-A6490AD20DCB}" dt="2021-12-09T09:10:01.503" v="4897" actId="1076"/>
          <ac:picMkLst>
            <pc:docMk/>
            <pc:sldMk cId="286485481" sldId="363"/>
            <ac:picMk id="11" creationId="{1A08CB76-3C36-44DD-897F-16D91149C876}"/>
          </ac:picMkLst>
        </pc:picChg>
        <pc:picChg chg="add mod">
          <ac:chgData name="Florentino Villa Jr." userId="b69f44ea-551f-4539-acde-d44627f0b528" providerId="ADAL" clId="{05381130-C92B-4882-AA65-A6490AD20DCB}" dt="2021-12-09T09:10:05.759" v="4899" actId="1076"/>
          <ac:picMkLst>
            <pc:docMk/>
            <pc:sldMk cId="286485481" sldId="363"/>
            <ac:picMk id="12" creationId="{17267DB8-0963-4239-8111-99535335F20E}"/>
          </ac:picMkLst>
        </pc:picChg>
        <pc:picChg chg="add mod">
          <ac:chgData name="Florentino Villa Jr." userId="b69f44ea-551f-4539-acde-d44627f0b528" providerId="ADAL" clId="{05381130-C92B-4882-AA65-A6490AD20DCB}" dt="2021-12-09T09:10:16.737" v="4902" actId="1076"/>
          <ac:picMkLst>
            <pc:docMk/>
            <pc:sldMk cId="286485481" sldId="363"/>
            <ac:picMk id="13" creationId="{D7748DB6-79C3-453E-8A0B-0F04A0D50CFA}"/>
          </ac:picMkLst>
        </pc:picChg>
        <pc:picChg chg="add mod">
          <ac:chgData name="Florentino Villa Jr." userId="b69f44ea-551f-4539-acde-d44627f0b528" providerId="ADAL" clId="{05381130-C92B-4882-AA65-A6490AD20DCB}" dt="2021-12-09T09:10:22.316" v="4904" actId="1076"/>
          <ac:picMkLst>
            <pc:docMk/>
            <pc:sldMk cId="286485481" sldId="363"/>
            <ac:picMk id="14" creationId="{16435AB9-2599-4164-90F2-056E00D01FB3}"/>
          </ac:picMkLst>
        </pc:picChg>
        <pc:picChg chg="add mod">
          <ac:chgData name="Florentino Villa Jr." userId="b69f44ea-551f-4539-acde-d44627f0b528" providerId="ADAL" clId="{05381130-C92B-4882-AA65-A6490AD20DCB}" dt="2021-12-09T09:10:29.649" v="4906" actId="1076"/>
          <ac:picMkLst>
            <pc:docMk/>
            <pc:sldMk cId="286485481" sldId="363"/>
            <ac:picMk id="15" creationId="{BDBBE02C-B621-407F-AF54-B828643F5437}"/>
          </ac:picMkLst>
        </pc:picChg>
      </pc:sldChg>
      <pc:sldChg chg="addSp delSp modSp new add del mod modClrScheme chgLayout">
        <pc:chgData name="Florentino Villa Jr." userId="b69f44ea-551f-4539-acde-d44627f0b528" providerId="ADAL" clId="{05381130-C92B-4882-AA65-A6490AD20DCB}" dt="2021-12-09T02:54:38.070" v="4853" actId="47"/>
        <pc:sldMkLst>
          <pc:docMk/>
          <pc:sldMk cId="1773045740" sldId="363"/>
        </pc:sldMkLst>
        <pc:spChg chg="del">
          <ac:chgData name="Florentino Villa Jr." userId="b69f44ea-551f-4539-acde-d44627f0b528" providerId="ADAL" clId="{05381130-C92B-4882-AA65-A6490AD20DCB}" dt="2021-12-09T02:42:16.489" v="4782" actId="700"/>
          <ac:spMkLst>
            <pc:docMk/>
            <pc:sldMk cId="1773045740" sldId="363"/>
            <ac:spMk id="2" creationId="{141CAFFC-E2FE-4896-B8A4-04180C0E5B67}"/>
          </ac:spMkLst>
        </pc:spChg>
        <pc:spChg chg="del">
          <ac:chgData name="Florentino Villa Jr." userId="b69f44ea-551f-4539-acde-d44627f0b528" providerId="ADAL" clId="{05381130-C92B-4882-AA65-A6490AD20DCB}" dt="2021-12-09T02:42:16.489" v="4782" actId="700"/>
          <ac:spMkLst>
            <pc:docMk/>
            <pc:sldMk cId="1773045740" sldId="363"/>
            <ac:spMk id="3" creationId="{1A8C4E0C-2887-41B2-864E-9B843953F27A}"/>
          </ac:spMkLst>
        </pc:spChg>
        <pc:spChg chg="add del mod">
          <ac:chgData name="Florentino Villa Jr." userId="b69f44ea-551f-4539-acde-d44627f0b528" providerId="ADAL" clId="{05381130-C92B-4882-AA65-A6490AD20DCB}" dt="2021-12-09T02:47:07.530" v="4839" actId="478"/>
          <ac:spMkLst>
            <pc:docMk/>
            <pc:sldMk cId="1773045740" sldId="363"/>
            <ac:spMk id="4" creationId="{6386B40A-B050-4357-8985-952B90AB8055}"/>
          </ac:spMkLst>
        </pc:spChg>
        <pc:spChg chg="add del mod">
          <ac:chgData name="Florentino Villa Jr." userId="b69f44ea-551f-4539-acde-d44627f0b528" providerId="ADAL" clId="{05381130-C92B-4882-AA65-A6490AD20DCB}" dt="2021-12-09T02:44:05.367" v="4814" actId="478"/>
          <ac:spMkLst>
            <pc:docMk/>
            <pc:sldMk cId="1773045740" sldId="363"/>
            <ac:spMk id="5" creationId="{A8F740FF-2ED6-431F-AC26-DAE6406D6B74}"/>
          </ac:spMkLst>
        </pc:spChg>
        <pc:spChg chg="add del mod">
          <ac:chgData name="Florentino Villa Jr." userId="b69f44ea-551f-4539-acde-d44627f0b528" providerId="ADAL" clId="{05381130-C92B-4882-AA65-A6490AD20DCB}" dt="2021-12-09T02:45:14.617" v="4836" actId="478"/>
          <ac:spMkLst>
            <pc:docMk/>
            <pc:sldMk cId="1773045740" sldId="363"/>
            <ac:spMk id="6" creationId="{9F3F1B61-44D0-4630-B68E-1E95EA2DEDD9}"/>
          </ac:spMkLst>
        </pc:spChg>
        <pc:spChg chg="add del mod">
          <ac:chgData name="Florentino Villa Jr." userId="b69f44ea-551f-4539-acde-d44627f0b528" providerId="ADAL" clId="{05381130-C92B-4882-AA65-A6490AD20DCB}" dt="2021-12-09T02:45:14.617" v="4836" actId="478"/>
          <ac:spMkLst>
            <pc:docMk/>
            <pc:sldMk cId="1773045740" sldId="363"/>
            <ac:spMk id="7" creationId="{14C9D89D-6C0E-4CFA-AA23-67480E21F1DF}"/>
          </ac:spMkLst>
        </pc:spChg>
        <pc:spChg chg="add del mod">
          <ac:chgData name="Florentino Villa Jr." userId="b69f44ea-551f-4539-acde-d44627f0b528" providerId="ADAL" clId="{05381130-C92B-4882-AA65-A6490AD20DCB}" dt="2021-12-09T02:47:07.530" v="4839" actId="478"/>
          <ac:spMkLst>
            <pc:docMk/>
            <pc:sldMk cId="1773045740" sldId="363"/>
            <ac:spMk id="8" creationId="{F2DC6CA9-5DE9-4321-A658-ACD16D53A719}"/>
          </ac:spMkLst>
        </pc:spChg>
        <pc:spChg chg="add mod">
          <ac:chgData name="Florentino Villa Jr." userId="b69f44ea-551f-4539-acde-d44627f0b528" providerId="ADAL" clId="{05381130-C92B-4882-AA65-A6490AD20DCB}" dt="2021-12-09T02:43:59.074" v="4804" actId="571"/>
          <ac:spMkLst>
            <pc:docMk/>
            <pc:sldMk cId="1773045740" sldId="363"/>
            <ac:spMk id="9" creationId="{69977190-F92A-439C-8533-C0BD3D4227A3}"/>
          </ac:spMkLst>
        </pc:spChg>
        <pc:spChg chg="add del mod">
          <ac:chgData name="Florentino Villa Jr." userId="b69f44ea-551f-4539-acde-d44627f0b528" providerId="ADAL" clId="{05381130-C92B-4882-AA65-A6490AD20DCB}" dt="2021-12-09T02:44:14.389" v="4818"/>
          <ac:spMkLst>
            <pc:docMk/>
            <pc:sldMk cId="1773045740" sldId="363"/>
            <ac:spMk id="10" creationId="{C4AB3369-558F-4EED-980A-58B9AE99C1EC}"/>
          </ac:spMkLst>
        </pc:spChg>
        <pc:spChg chg="add del mod">
          <ac:chgData name="Florentino Villa Jr." userId="b69f44ea-551f-4539-acde-d44627f0b528" providerId="ADAL" clId="{05381130-C92B-4882-AA65-A6490AD20DCB}" dt="2021-12-09T02:44:14.389" v="4818"/>
          <ac:spMkLst>
            <pc:docMk/>
            <pc:sldMk cId="1773045740" sldId="363"/>
            <ac:spMk id="11" creationId="{9FBEE85A-7910-427D-A0A0-188973350B27}"/>
          </ac:spMkLst>
        </pc:spChg>
        <pc:spChg chg="add del mod">
          <ac:chgData name="Florentino Villa Jr." userId="b69f44ea-551f-4539-acde-d44627f0b528" providerId="ADAL" clId="{05381130-C92B-4882-AA65-A6490AD20DCB}" dt="2021-12-09T02:44:14.389" v="4818"/>
          <ac:spMkLst>
            <pc:docMk/>
            <pc:sldMk cId="1773045740" sldId="363"/>
            <ac:spMk id="12" creationId="{3A910718-ABB3-41E3-927E-3208EEE09973}"/>
          </ac:spMkLst>
        </pc:spChg>
        <pc:spChg chg="add del mod">
          <ac:chgData name="Florentino Villa Jr." userId="b69f44ea-551f-4539-acde-d44627f0b528" providerId="ADAL" clId="{05381130-C92B-4882-AA65-A6490AD20DCB}" dt="2021-12-09T02:44:14.389" v="4818"/>
          <ac:spMkLst>
            <pc:docMk/>
            <pc:sldMk cId="1773045740" sldId="363"/>
            <ac:spMk id="13" creationId="{198FB2FC-483F-45AB-95BF-57568813582F}"/>
          </ac:spMkLst>
        </pc:spChg>
        <pc:spChg chg="add mod">
          <ac:chgData name="Florentino Villa Jr." userId="b69f44ea-551f-4539-acde-d44627f0b528" providerId="ADAL" clId="{05381130-C92B-4882-AA65-A6490AD20DCB}" dt="2021-12-09T02:44:12.030" v="4817" actId="571"/>
          <ac:spMkLst>
            <pc:docMk/>
            <pc:sldMk cId="1773045740" sldId="363"/>
            <ac:spMk id="14" creationId="{F1FBD231-5271-44DE-931B-60A52BBB4D02}"/>
          </ac:spMkLst>
        </pc:spChg>
        <pc:spChg chg="add del mod">
          <ac:chgData name="Florentino Villa Jr." userId="b69f44ea-551f-4539-acde-d44627f0b528" providerId="ADAL" clId="{05381130-C92B-4882-AA65-A6490AD20DCB}" dt="2021-12-09T02:47:07.530" v="4839" actId="478"/>
          <ac:spMkLst>
            <pc:docMk/>
            <pc:sldMk cId="1773045740" sldId="363"/>
            <ac:spMk id="15" creationId="{C96A190E-4487-4A80-80CB-ADEED925652E}"/>
          </ac:spMkLst>
        </pc:spChg>
        <pc:spChg chg="add del mod">
          <ac:chgData name="Florentino Villa Jr." userId="b69f44ea-551f-4539-acde-d44627f0b528" providerId="ADAL" clId="{05381130-C92B-4882-AA65-A6490AD20DCB}" dt="2021-12-09T02:47:10.851" v="4840" actId="478"/>
          <ac:spMkLst>
            <pc:docMk/>
            <pc:sldMk cId="1773045740" sldId="363"/>
            <ac:spMk id="16" creationId="{D9DA5027-FB27-4053-BE5E-0B0C90D93E35}"/>
          </ac:spMkLst>
        </pc:spChg>
        <pc:spChg chg="add del mod">
          <ac:chgData name="Florentino Villa Jr." userId="b69f44ea-551f-4539-acde-d44627f0b528" providerId="ADAL" clId="{05381130-C92B-4882-AA65-A6490AD20DCB}" dt="2021-12-09T02:47:14.125" v="4841" actId="1076"/>
          <ac:spMkLst>
            <pc:docMk/>
            <pc:sldMk cId="1773045740" sldId="363"/>
            <ac:spMk id="17" creationId="{D18E89CE-B362-4573-89DD-A1478C8BA520}"/>
          </ac:spMkLst>
        </pc:spChg>
        <pc:spChg chg="add del mod">
          <ac:chgData name="Florentino Villa Jr." userId="b69f44ea-551f-4539-acde-d44627f0b528" providerId="ADAL" clId="{05381130-C92B-4882-AA65-A6490AD20DCB}" dt="2021-12-09T02:44:21.899" v="4821" actId="478"/>
          <ac:spMkLst>
            <pc:docMk/>
            <pc:sldMk cId="1773045740" sldId="363"/>
            <ac:spMk id="18" creationId="{07737518-AA13-41FE-A207-9871F23843E5}"/>
          </ac:spMkLst>
        </pc:spChg>
        <pc:spChg chg="add del mod">
          <ac:chgData name="Florentino Villa Jr." userId="b69f44ea-551f-4539-acde-d44627f0b528" providerId="ADAL" clId="{05381130-C92B-4882-AA65-A6490AD20DCB}" dt="2021-12-09T02:47:07.530" v="4839" actId="478"/>
          <ac:spMkLst>
            <pc:docMk/>
            <pc:sldMk cId="1773045740" sldId="363"/>
            <ac:spMk id="19" creationId="{7C59D007-CCC7-4291-BB01-0F251B8B6102}"/>
          </ac:spMkLst>
        </pc:spChg>
        <pc:spChg chg="add del mod">
          <ac:chgData name="Florentino Villa Jr." userId="b69f44ea-551f-4539-acde-d44627f0b528" providerId="ADAL" clId="{05381130-C92B-4882-AA65-A6490AD20DCB}" dt="2021-12-09T02:47:07.530" v="4839" actId="478"/>
          <ac:spMkLst>
            <pc:docMk/>
            <pc:sldMk cId="1773045740" sldId="363"/>
            <ac:spMk id="20" creationId="{56386388-5BB9-4AF5-AAF6-05DE98D7A5C1}"/>
          </ac:spMkLst>
        </pc:spChg>
        <pc:spChg chg="add del mod">
          <ac:chgData name="Florentino Villa Jr." userId="b69f44ea-551f-4539-acde-d44627f0b528" providerId="ADAL" clId="{05381130-C92B-4882-AA65-A6490AD20DCB}" dt="2021-12-09T02:44:36.500" v="4827"/>
          <ac:spMkLst>
            <pc:docMk/>
            <pc:sldMk cId="1773045740" sldId="363"/>
            <ac:spMk id="21" creationId="{5BEB9DFF-D687-4764-A86E-3E8DEC58087C}"/>
          </ac:spMkLst>
        </pc:spChg>
        <pc:spChg chg="add del mod">
          <ac:chgData name="Florentino Villa Jr." userId="b69f44ea-551f-4539-acde-d44627f0b528" providerId="ADAL" clId="{05381130-C92B-4882-AA65-A6490AD20DCB}" dt="2021-12-09T02:44:36.500" v="4827"/>
          <ac:spMkLst>
            <pc:docMk/>
            <pc:sldMk cId="1773045740" sldId="363"/>
            <ac:spMk id="22" creationId="{91FF06A5-3A70-452D-80EB-D9779BEAFFF0}"/>
          </ac:spMkLst>
        </pc:spChg>
        <pc:spChg chg="add del mod">
          <ac:chgData name="Florentino Villa Jr." userId="b69f44ea-551f-4539-acde-d44627f0b528" providerId="ADAL" clId="{05381130-C92B-4882-AA65-A6490AD20DCB}" dt="2021-12-09T02:44:36.500" v="4827"/>
          <ac:spMkLst>
            <pc:docMk/>
            <pc:sldMk cId="1773045740" sldId="363"/>
            <ac:spMk id="23" creationId="{D0CDB650-190A-4560-9768-4CAC68417F33}"/>
          </ac:spMkLst>
        </pc:spChg>
        <pc:spChg chg="add del mod">
          <ac:chgData name="Florentino Villa Jr." userId="b69f44ea-551f-4539-acde-d44627f0b528" providerId="ADAL" clId="{05381130-C92B-4882-AA65-A6490AD20DCB}" dt="2021-12-09T02:44:36.500" v="4827"/>
          <ac:spMkLst>
            <pc:docMk/>
            <pc:sldMk cId="1773045740" sldId="363"/>
            <ac:spMk id="24" creationId="{BE1D1A3F-0657-4494-A0D4-C579EB103736}"/>
          </ac:spMkLst>
        </pc:spChg>
        <pc:spChg chg="add del mod">
          <ac:chgData name="Florentino Villa Jr." userId="b69f44ea-551f-4539-acde-d44627f0b528" providerId="ADAL" clId="{05381130-C92B-4882-AA65-A6490AD20DCB}" dt="2021-12-09T02:47:07.530" v="4839" actId="478"/>
          <ac:spMkLst>
            <pc:docMk/>
            <pc:sldMk cId="1773045740" sldId="363"/>
            <ac:spMk id="25" creationId="{7E45FB78-CC70-49F7-95B4-746903C1246D}"/>
          </ac:spMkLst>
        </pc:spChg>
        <pc:spChg chg="add del mod">
          <ac:chgData name="Florentino Villa Jr." userId="b69f44ea-551f-4539-acde-d44627f0b528" providerId="ADAL" clId="{05381130-C92B-4882-AA65-A6490AD20DCB}" dt="2021-12-09T02:44:55.203" v="4831" actId="478"/>
          <ac:spMkLst>
            <pc:docMk/>
            <pc:sldMk cId="1773045740" sldId="363"/>
            <ac:spMk id="26" creationId="{CB5D2FDF-178F-4C20-AD69-0D0F884E56F9}"/>
          </ac:spMkLst>
        </pc:spChg>
        <pc:spChg chg="add del mod">
          <ac:chgData name="Florentino Villa Jr." userId="b69f44ea-551f-4539-acde-d44627f0b528" providerId="ADAL" clId="{05381130-C92B-4882-AA65-A6490AD20DCB}" dt="2021-12-09T02:44:55.203" v="4831" actId="478"/>
          <ac:spMkLst>
            <pc:docMk/>
            <pc:sldMk cId="1773045740" sldId="363"/>
            <ac:spMk id="27" creationId="{5A1EE7C2-7102-4322-B338-A4F1A9A3BDBF}"/>
          </ac:spMkLst>
        </pc:spChg>
        <pc:spChg chg="add del mod">
          <ac:chgData name="Florentino Villa Jr." userId="b69f44ea-551f-4539-acde-d44627f0b528" providerId="ADAL" clId="{05381130-C92B-4882-AA65-A6490AD20DCB}" dt="2021-12-09T02:47:18.803" v="4842" actId="478"/>
          <ac:spMkLst>
            <pc:docMk/>
            <pc:sldMk cId="1773045740" sldId="363"/>
            <ac:spMk id="28" creationId="{1FE22F46-A050-41EA-AC1D-63C5887E1101}"/>
          </ac:spMkLst>
        </pc:spChg>
        <pc:spChg chg="add del mod">
          <ac:chgData name="Florentino Villa Jr." userId="b69f44ea-551f-4539-acde-d44627f0b528" providerId="ADAL" clId="{05381130-C92B-4882-AA65-A6490AD20DCB}" dt="2021-12-09T02:47:24.098" v="4843" actId="1076"/>
          <ac:spMkLst>
            <pc:docMk/>
            <pc:sldMk cId="1773045740" sldId="363"/>
            <ac:spMk id="29" creationId="{C2541B65-75E1-436B-975F-C9AE398405AD}"/>
          </ac:spMkLst>
        </pc:spChg>
        <pc:spChg chg="add del mod">
          <ac:chgData name="Florentino Villa Jr." userId="b69f44ea-551f-4539-acde-d44627f0b528" providerId="ADAL" clId="{05381130-C92B-4882-AA65-A6490AD20DCB}" dt="2021-12-09T02:47:07.530" v="4839" actId="478"/>
          <ac:spMkLst>
            <pc:docMk/>
            <pc:sldMk cId="1773045740" sldId="363"/>
            <ac:spMk id="30" creationId="{5B7A83AF-EE68-42FF-8288-F48CE88C87A0}"/>
          </ac:spMkLst>
        </pc:spChg>
        <pc:spChg chg="add del mod">
          <ac:chgData name="Florentino Villa Jr." userId="b69f44ea-551f-4539-acde-d44627f0b528" providerId="ADAL" clId="{05381130-C92B-4882-AA65-A6490AD20DCB}" dt="2021-12-09T02:52:45.734" v="4850" actId="14100"/>
          <ac:spMkLst>
            <pc:docMk/>
            <pc:sldMk cId="1773045740" sldId="363"/>
            <ac:spMk id="31" creationId="{07D56943-0BE5-44C5-A5EC-E1CAC9F51B07}"/>
          </ac:spMkLst>
        </pc:spChg>
        <pc:spChg chg="add del mod">
          <ac:chgData name="Florentino Villa Jr." userId="b69f44ea-551f-4539-acde-d44627f0b528" providerId="ADAL" clId="{05381130-C92B-4882-AA65-A6490AD20DCB}" dt="2021-12-09T02:52:39.066" v="4848" actId="14100"/>
          <ac:spMkLst>
            <pc:docMk/>
            <pc:sldMk cId="1773045740" sldId="363"/>
            <ac:spMk id="32" creationId="{B5B7805E-EC81-4E0B-B8FC-914648B212C2}"/>
          </ac:spMkLst>
        </pc:spChg>
        <pc:spChg chg="add del mod">
          <ac:chgData name="Florentino Villa Jr." userId="b69f44ea-551f-4539-acde-d44627f0b528" providerId="ADAL" clId="{05381130-C92B-4882-AA65-A6490AD20DCB}" dt="2021-12-09T02:52:41.963" v="4849" actId="14100"/>
          <ac:spMkLst>
            <pc:docMk/>
            <pc:sldMk cId="1773045740" sldId="363"/>
            <ac:spMk id="33" creationId="{A43341DA-75F2-47EF-A01E-5358FC6E325D}"/>
          </ac:spMkLst>
        </pc:spChg>
        <pc:spChg chg="add mod">
          <ac:chgData name="Florentino Villa Jr." userId="b69f44ea-551f-4539-acde-d44627f0b528" providerId="ADAL" clId="{05381130-C92B-4882-AA65-A6490AD20DCB}" dt="2021-12-09T02:52:51.366" v="4852" actId="1076"/>
          <ac:spMkLst>
            <pc:docMk/>
            <pc:sldMk cId="1773045740" sldId="363"/>
            <ac:spMk id="34" creationId="{E1F48876-0311-46E8-92C8-3CD1368A7934}"/>
          </ac:spMkLst>
        </pc:spChg>
      </pc:sldChg>
      <pc:sldChg chg="addSp delSp modSp new del mod">
        <pc:chgData name="Florentino Villa Jr." userId="b69f44ea-551f-4539-acde-d44627f0b528" providerId="ADAL" clId="{05381130-C92B-4882-AA65-A6490AD20DCB}" dt="2021-12-09T09:08:01.401" v="4879" actId="47"/>
        <pc:sldMkLst>
          <pc:docMk/>
          <pc:sldMk cId="2913886043" sldId="363"/>
        </pc:sldMkLst>
        <pc:spChg chg="del">
          <ac:chgData name="Florentino Villa Jr." userId="b69f44ea-551f-4539-acde-d44627f0b528" providerId="ADAL" clId="{05381130-C92B-4882-AA65-A6490AD20DCB}" dt="2021-12-09T09:03:14.538" v="4857" actId="478"/>
          <ac:spMkLst>
            <pc:docMk/>
            <pc:sldMk cId="2913886043" sldId="363"/>
            <ac:spMk id="2" creationId="{6B3ED500-B095-4B3A-9331-F7F750342283}"/>
          </ac:spMkLst>
        </pc:spChg>
        <pc:spChg chg="del">
          <ac:chgData name="Florentino Villa Jr." userId="b69f44ea-551f-4539-acde-d44627f0b528" providerId="ADAL" clId="{05381130-C92B-4882-AA65-A6490AD20DCB}" dt="2021-12-09T09:03:14.538" v="4857" actId="478"/>
          <ac:spMkLst>
            <pc:docMk/>
            <pc:sldMk cId="2913886043" sldId="363"/>
            <ac:spMk id="3" creationId="{C4233062-7908-434A-9190-41C42265CF28}"/>
          </ac:spMkLst>
        </pc:spChg>
        <pc:spChg chg="add mod">
          <ac:chgData name="Florentino Villa Jr." userId="b69f44ea-551f-4539-acde-d44627f0b528" providerId="ADAL" clId="{05381130-C92B-4882-AA65-A6490AD20DCB}" dt="2021-12-09T09:06:58.877" v="4878" actId="207"/>
          <ac:spMkLst>
            <pc:docMk/>
            <pc:sldMk cId="2913886043" sldId="363"/>
            <ac:spMk id="4" creationId="{29C43A72-723F-4CDF-A409-B6C51D14CEDA}"/>
          </ac:spMkLst>
        </pc:spChg>
        <pc:picChg chg="add mod">
          <ac:chgData name="Florentino Villa Jr." userId="b69f44ea-551f-4539-acde-d44627f0b528" providerId="ADAL" clId="{05381130-C92B-4882-AA65-A6490AD20DCB}" dt="2021-12-09T09:03:25.451" v="4859" actId="1076"/>
          <ac:picMkLst>
            <pc:docMk/>
            <pc:sldMk cId="2913886043" sldId="363"/>
            <ac:picMk id="1026" creationId="{DAC000C9-50A3-41BB-A85F-75C9E8E50AB7}"/>
          </ac:picMkLst>
        </pc:picChg>
      </pc:sldChg>
      <pc:sldChg chg="addSp delSp modSp mod">
        <pc:chgData name="Florentino Villa Jr." userId="b69f44ea-551f-4539-acde-d44627f0b528" providerId="ADAL" clId="{05381130-C92B-4882-AA65-A6490AD20DCB}" dt="2021-12-15T01:18:25.530" v="5255" actId="12"/>
        <pc:sldMkLst>
          <pc:docMk/>
          <pc:sldMk cId="2460213168" sldId="369"/>
        </pc:sldMkLst>
        <pc:spChg chg="del">
          <ac:chgData name="Florentino Villa Jr." userId="b69f44ea-551f-4539-acde-d44627f0b528" providerId="ADAL" clId="{05381130-C92B-4882-AA65-A6490AD20DCB}" dt="2021-12-15T01:17:39.402" v="5244" actId="478"/>
          <ac:spMkLst>
            <pc:docMk/>
            <pc:sldMk cId="2460213168" sldId="369"/>
            <ac:spMk id="27" creationId="{F024225E-0940-4DAF-99E5-879337DEC9B4}"/>
          </ac:spMkLst>
        </pc:spChg>
        <pc:spChg chg="mod">
          <ac:chgData name="Florentino Villa Jr." userId="b69f44ea-551f-4539-acde-d44627f0b528" providerId="ADAL" clId="{05381130-C92B-4882-AA65-A6490AD20DCB}" dt="2021-12-15T01:18:25.530" v="5255" actId="12"/>
          <ac:spMkLst>
            <pc:docMk/>
            <pc:sldMk cId="2460213168" sldId="369"/>
            <ac:spMk id="30" creationId="{2C4E0B35-23C4-4289-BB8B-5494A54E50D2}"/>
          </ac:spMkLst>
        </pc:spChg>
        <pc:picChg chg="add del">
          <ac:chgData name="Florentino Villa Jr." userId="b69f44ea-551f-4539-acde-d44627f0b528" providerId="ADAL" clId="{05381130-C92B-4882-AA65-A6490AD20DCB}" dt="2021-12-15T01:16:58.021" v="5234" actId="478"/>
          <ac:picMkLst>
            <pc:docMk/>
            <pc:sldMk cId="2460213168" sldId="369"/>
            <ac:picMk id="23" creationId="{B423E97D-2B2E-4EA8-AB50-481667B303B6}"/>
          </ac:picMkLst>
        </pc:picChg>
        <pc:picChg chg="mod">
          <ac:chgData name="Florentino Villa Jr." userId="b69f44ea-551f-4539-acde-d44627f0b528" providerId="ADAL" clId="{05381130-C92B-4882-AA65-A6490AD20DCB}" dt="2021-12-15T01:17:36.252" v="5243" actId="14100"/>
          <ac:picMkLst>
            <pc:docMk/>
            <pc:sldMk cId="2460213168" sldId="369"/>
            <ac:picMk id="25" creationId="{AD3FC182-8D5F-4BD0-A1D8-E322C3873461}"/>
          </ac:picMkLst>
        </pc:picChg>
        <pc:picChg chg="mod">
          <ac:chgData name="Florentino Villa Jr." userId="b69f44ea-551f-4539-acde-d44627f0b528" providerId="ADAL" clId="{05381130-C92B-4882-AA65-A6490AD20DCB}" dt="2021-12-15T01:17:16.141" v="5237" actId="14100"/>
          <ac:picMkLst>
            <pc:docMk/>
            <pc:sldMk cId="2460213168" sldId="369"/>
            <ac:picMk id="28" creationId="{12347676-1FA5-4237-8DC9-C381AE292935}"/>
          </ac:picMkLst>
        </pc:picChg>
      </pc:sldChg>
      <pc:sldChg chg="modSp mod">
        <pc:chgData name="Florentino Villa Jr." userId="b69f44ea-551f-4539-acde-d44627f0b528" providerId="ADAL" clId="{05381130-C92B-4882-AA65-A6490AD20DCB}" dt="2021-12-15T01:13:26.752" v="5231" actId="14100"/>
        <pc:sldMkLst>
          <pc:docMk/>
          <pc:sldMk cId="295392842" sldId="379"/>
        </pc:sldMkLst>
        <pc:graphicFrameChg chg="modGraphic">
          <ac:chgData name="Florentino Villa Jr." userId="b69f44ea-551f-4539-acde-d44627f0b528" providerId="ADAL" clId="{05381130-C92B-4882-AA65-A6490AD20DCB}" dt="2021-12-15T01:13:26.752" v="5231" actId="14100"/>
          <ac:graphicFrameMkLst>
            <pc:docMk/>
            <pc:sldMk cId="295392842" sldId="379"/>
            <ac:graphicFrameMk id="647" creationId="{00000000-0000-0000-0000-000000000000}"/>
          </ac:graphicFrameMkLst>
        </pc:graphicFrameChg>
      </pc:sldChg>
      <pc:sldMasterChg chg="addSldLayout delSldLayout">
        <pc:chgData name="Florentino Villa Jr." userId="b69f44ea-551f-4539-acde-d44627f0b528" providerId="ADAL" clId="{05381130-C92B-4882-AA65-A6490AD20DCB}" dt="2021-12-09T02:54:38.070" v="4853" actId="47"/>
        <pc:sldMasterMkLst>
          <pc:docMk/>
          <pc:sldMasterMk cId="0" sldId="2147483669"/>
        </pc:sldMasterMkLst>
        <pc:sldLayoutChg chg="add del">
          <pc:chgData name="Florentino Villa Jr." userId="b69f44ea-551f-4539-acde-d44627f0b528" providerId="ADAL" clId="{05381130-C92B-4882-AA65-A6490AD20DCB}" dt="2021-12-09T02:54:38.070" v="4853" actId="47"/>
          <pc:sldLayoutMkLst>
            <pc:docMk/>
            <pc:sldMasterMk cId="0" sldId="2147483669"/>
            <pc:sldLayoutMk cId="0" sldId="2147483659"/>
          </pc:sldLayoutMkLst>
        </pc:sldLayoutChg>
      </pc:sldMasterChg>
    </pc:docChg>
  </pc:docChgLst>
  <pc:docChgLst>
    <pc:chgData name="Florentino Villa Jr." userId="b69f44ea-551f-4539-acde-d44627f0b528" providerId="ADAL" clId="{A6B0824D-1C37-45EC-AA52-7378A43404D3}"/>
    <pc:docChg chg="modSld sldOrd">
      <pc:chgData name="Florentino Villa Jr." userId="b69f44ea-551f-4539-acde-d44627f0b528" providerId="ADAL" clId="{A6B0824D-1C37-45EC-AA52-7378A43404D3}" dt="2022-02-23T09:27:44.663" v="26" actId="14100"/>
      <pc:docMkLst>
        <pc:docMk/>
      </pc:docMkLst>
      <pc:sldChg chg="ord">
        <pc:chgData name="Florentino Villa Jr." userId="b69f44ea-551f-4539-acde-d44627f0b528" providerId="ADAL" clId="{A6B0824D-1C37-45EC-AA52-7378A43404D3}" dt="2022-02-23T09:08:34.118" v="1"/>
        <pc:sldMkLst>
          <pc:docMk/>
          <pc:sldMk cId="0" sldId="256"/>
        </pc:sldMkLst>
      </pc:sldChg>
      <pc:sldChg chg="modSp mod">
        <pc:chgData name="Florentino Villa Jr." userId="b69f44ea-551f-4539-acde-d44627f0b528" providerId="ADAL" clId="{A6B0824D-1C37-45EC-AA52-7378A43404D3}" dt="2022-02-23T09:27:44.663" v="26" actId="14100"/>
        <pc:sldMkLst>
          <pc:docMk/>
          <pc:sldMk cId="3057313455" sldId="338"/>
        </pc:sldMkLst>
        <pc:spChg chg="mod">
          <ac:chgData name="Florentino Villa Jr." userId="b69f44ea-551f-4539-acde-d44627f0b528" providerId="ADAL" clId="{A6B0824D-1C37-45EC-AA52-7378A43404D3}" dt="2022-02-23T09:27:44.663" v="26" actId="14100"/>
          <ac:spMkLst>
            <pc:docMk/>
            <pc:sldMk cId="3057313455" sldId="338"/>
            <ac:spMk id="74" creationId="{AA66C8FF-C94E-44F7-A482-836199293DFA}"/>
          </ac:spMkLst>
        </pc:spChg>
      </pc:sldChg>
      <pc:sldChg chg="ord">
        <pc:chgData name="Florentino Villa Jr." userId="b69f44ea-551f-4539-acde-d44627f0b528" providerId="ADAL" clId="{A6B0824D-1C37-45EC-AA52-7378A43404D3}" dt="2022-02-23T09:15:29.714" v="3"/>
        <pc:sldMkLst>
          <pc:docMk/>
          <pc:sldMk cId="186119352" sldId="341"/>
        </pc:sldMkLst>
      </pc:sldChg>
      <pc:sldChg chg="ord">
        <pc:chgData name="Florentino Villa Jr." userId="b69f44ea-551f-4539-acde-d44627f0b528" providerId="ADAL" clId="{A6B0824D-1C37-45EC-AA52-7378A43404D3}" dt="2022-02-23T09:16:26.221" v="5"/>
        <pc:sldMkLst>
          <pc:docMk/>
          <pc:sldMk cId="3028789986" sldId="343"/>
        </pc:sldMkLst>
      </pc:sldChg>
    </pc:docChg>
  </pc:docChgLst>
  <pc:docChgLst>
    <pc:chgData name="William Andrew Bulaquena" userId="7589f1e9-3d8e-44b6-a932-9f064c4bad2e" providerId="ADAL" clId="{C7C12CAA-7CE4-4000-9937-237A50055716}"/>
    <pc:docChg chg="undo redo custSel addSld delSld modSld sldOrd addMainMaster delMainMaster">
      <pc:chgData name="William Andrew Bulaquena" userId="7589f1e9-3d8e-44b6-a932-9f064c4bad2e" providerId="ADAL" clId="{C7C12CAA-7CE4-4000-9937-237A50055716}" dt="2021-12-15T17:21:29.249" v="14647" actId="14100"/>
      <pc:docMkLst>
        <pc:docMk/>
      </pc:docMkLst>
      <pc:sldChg chg="modSp mod">
        <pc:chgData name="William Andrew Bulaquena" userId="7589f1e9-3d8e-44b6-a932-9f064c4bad2e" providerId="ADAL" clId="{C7C12CAA-7CE4-4000-9937-237A50055716}" dt="2021-12-09T05:25:53.950" v="8070" actId="1076"/>
        <pc:sldMkLst>
          <pc:docMk/>
          <pc:sldMk cId="0" sldId="256"/>
        </pc:sldMkLst>
        <pc:picChg chg="mod">
          <ac:chgData name="William Andrew Bulaquena" userId="7589f1e9-3d8e-44b6-a932-9f064c4bad2e" providerId="ADAL" clId="{C7C12CAA-7CE4-4000-9937-237A50055716}" dt="2021-12-09T05:25:41.864" v="8068" actId="1362"/>
          <ac:picMkLst>
            <pc:docMk/>
            <pc:sldMk cId="0" sldId="256"/>
            <ac:picMk id="5" creationId="{7D2352CF-131C-4F1C-840D-57B6402100E0}"/>
          </ac:picMkLst>
        </pc:picChg>
        <pc:picChg chg="mod">
          <ac:chgData name="William Andrew Bulaquena" userId="7589f1e9-3d8e-44b6-a932-9f064c4bad2e" providerId="ADAL" clId="{C7C12CAA-7CE4-4000-9937-237A50055716}" dt="2021-12-09T05:25:53.950" v="8070" actId="1076"/>
          <ac:picMkLst>
            <pc:docMk/>
            <pc:sldMk cId="0" sldId="256"/>
            <ac:picMk id="104" creationId="{00000000-0000-0000-0000-000000000000}"/>
          </ac:picMkLst>
        </pc:picChg>
      </pc:sldChg>
      <pc:sldChg chg="addSp modSp mod">
        <pc:chgData name="William Andrew Bulaquena" userId="7589f1e9-3d8e-44b6-a932-9f064c4bad2e" providerId="ADAL" clId="{C7C12CAA-7CE4-4000-9937-237A50055716}" dt="2021-12-07T16:50:27.763" v="6082" actId="20577"/>
        <pc:sldMkLst>
          <pc:docMk/>
          <pc:sldMk cId="0" sldId="257"/>
        </pc:sldMkLst>
        <pc:spChg chg="mod">
          <ac:chgData name="William Andrew Bulaquena" userId="7589f1e9-3d8e-44b6-a932-9f064c4bad2e" providerId="ADAL" clId="{C7C12CAA-7CE4-4000-9937-237A50055716}" dt="2021-12-07T16:50:27.763" v="6082" actId="20577"/>
          <ac:spMkLst>
            <pc:docMk/>
            <pc:sldMk cId="0" sldId="257"/>
            <ac:spMk id="110" creationId="{00000000-0000-0000-0000-000000000000}"/>
          </ac:spMkLst>
        </pc:spChg>
        <pc:picChg chg="add mod">
          <ac:chgData name="William Andrew Bulaquena" userId="7589f1e9-3d8e-44b6-a932-9f064c4bad2e" providerId="ADAL" clId="{C7C12CAA-7CE4-4000-9937-237A50055716}" dt="2021-12-07T02:54:19.876" v="3823" actId="1076"/>
          <ac:picMkLst>
            <pc:docMk/>
            <pc:sldMk cId="0" sldId="257"/>
            <ac:picMk id="4" creationId="{5935C0C0-370C-4534-A5AF-C782A5B772CC}"/>
          </ac:picMkLst>
        </pc:picChg>
      </pc:sldChg>
      <pc:sldChg chg="del">
        <pc:chgData name="William Andrew Bulaquena" userId="7589f1e9-3d8e-44b6-a932-9f064c4bad2e" providerId="ADAL" clId="{C7C12CAA-7CE4-4000-9937-237A50055716}" dt="2021-12-06T03:15:50.864" v="1601" actId="47"/>
        <pc:sldMkLst>
          <pc:docMk/>
          <pc:sldMk cId="0" sldId="258"/>
        </pc:sldMkLst>
      </pc:sldChg>
      <pc:sldChg chg="del">
        <pc:chgData name="William Andrew Bulaquena" userId="7589f1e9-3d8e-44b6-a932-9f064c4bad2e" providerId="ADAL" clId="{C7C12CAA-7CE4-4000-9937-237A50055716}" dt="2021-12-06T03:15:49.920" v="1600" actId="47"/>
        <pc:sldMkLst>
          <pc:docMk/>
          <pc:sldMk cId="0" sldId="260"/>
        </pc:sldMkLst>
      </pc:sldChg>
      <pc:sldChg chg="addSp delSp modSp mod">
        <pc:chgData name="William Andrew Bulaquena" userId="7589f1e9-3d8e-44b6-a932-9f064c4bad2e" providerId="ADAL" clId="{C7C12CAA-7CE4-4000-9937-237A50055716}" dt="2021-12-10T03:25:51.830" v="8695" actId="20577"/>
        <pc:sldMkLst>
          <pc:docMk/>
          <pc:sldMk cId="0" sldId="261"/>
        </pc:sldMkLst>
        <pc:spChg chg="add mod ord">
          <ac:chgData name="William Andrew Bulaquena" userId="7589f1e9-3d8e-44b6-a932-9f064c4bad2e" providerId="ADAL" clId="{C7C12CAA-7CE4-4000-9937-237A50055716}" dt="2021-12-07T17:58:27.180" v="6893" actId="20577"/>
          <ac:spMkLst>
            <pc:docMk/>
            <pc:sldMk cId="0" sldId="261"/>
            <ac:spMk id="7" creationId="{E4543217-BDB6-4D95-8221-7E8598566190}"/>
          </ac:spMkLst>
        </pc:spChg>
        <pc:spChg chg="add mod">
          <ac:chgData name="William Andrew Bulaquena" userId="7589f1e9-3d8e-44b6-a932-9f064c4bad2e" providerId="ADAL" clId="{C7C12CAA-7CE4-4000-9937-237A50055716}" dt="2021-12-10T03:25:51.830" v="8695" actId="20577"/>
          <ac:spMkLst>
            <pc:docMk/>
            <pc:sldMk cId="0" sldId="261"/>
            <ac:spMk id="10" creationId="{335C6F02-0C2C-4792-A3E0-DD6008110308}"/>
          </ac:spMkLst>
        </pc:spChg>
        <pc:spChg chg="add mod ord">
          <ac:chgData name="William Andrew Bulaquena" userId="7589f1e9-3d8e-44b6-a932-9f064c4bad2e" providerId="ADAL" clId="{C7C12CAA-7CE4-4000-9937-237A50055716}" dt="2021-12-07T15:18:28.286" v="6072" actId="20577"/>
          <ac:spMkLst>
            <pc:docMk/>
            <pc:sldMk cId="0" sldId="261"/>
            <ac:spMk id="12" creationId="{4982A120-3267-4985-A3F7-B1C75D039A06}"/>
          </ac:spMkLst>
        </pc:spChg>
        <pc:spChg chg="add mod">
          <ac:chgData name="William Andrew Bulaquena" userId="7589f1e9-3d8e-44b6-a932-9f064c4bad2e" providerId="ADAL" clId="{C7C12CAA-7CE4-4000-9937-237A50055716}" dt="2021-12-06T15:56:54.270" v="3658" actId="14100"/>
          <ac:spMkLst>
            <pc:docMk/>
            <pc:sldMk cId="0" sldId="261"/>
            <ac:spMk id="23" creationId="{A837F32B-7DDC-4D43-B302-E6ABF011EE4F}"/>
          </ac:spMkLst>
        </pc:spChg>
        <pc:spChg chg="add mod">
          <ac:chgData name="William Andrew Bulaquena" userId="7589f1e9-3d8e-44b6-a932-9f064c4bad2e" providerId="ADAL" clId="{C7C12CAA-7CE4-4000-9937-237A50055716}" dt="2021-12-06T16:06:21.789" v="3767" actId="20577"/>
          <ac:spMkLst>
            <pc:docMk/>
            <pc:sldMk cId="0" sldId="261"/>
            <ac:spMk id="24" creationId="{45DDCA4D-7E4B-445E-B463-D2BA4FED63E4}"/>
          </ac:spMkLst>
        </pc:spChg>
        <pc:spChg chg="mod ord">
          <ac:chgData name="William Andrew Bulaquena" userId="7589f1e9-3d8e-44b6-a932-9f064c4bad2e" providerId="ADAL" clId="{C7C12CAA-7CE4-4000-9937-237A50055716}" dt="2021-12-07T15:14:03.285" v="5802" actId="166"/>
          <ac:spMkLst>
            <pc:docMk/>
            <pc:sldMk cId="0" sldId="261"/>
            <ac:spMk id="162" creationId="{00000000-0000-0000-0000-000000000000}"/>
          </ac:spMkLst>
        </pc:spChg>
        <pc:picChg chg="add mod">
          <ac:chgData name="William Andrew Bulaquena" userId="7589f1e9-3d8e-44b6-a932-9f064c4bad2e" providerId="ADAL" clId="{C7C12CAA-7CE4-4000-9937-237A50055716}" dt="2021-12-07T15:17:19.744" v="5991" actId="14100"/>
          <ac:picMkLst>
            <pc:docMk/>
            <pc:sldMk cId="0" sldId="261"/>
            <ac:picMk id="3" creationId="{E99359CC-57C2-488C-B094-603327F792C7}"/>
          </ac:picMkLst>
        </pc:picChg>
        <pc:picChg chg="add del mod">
          <ac:chgData name="William Andrew Bulaquena" userId="7589f1e9-3d8e-44b6-a932-9f064c4bad2e" providerId="ADAL" clId="{C7C12CAA-7CE4-4000-9937-237A50055716}" dt="2021-12-06T15:46:44.159" v="3451" actId="478"/>
          <ac:picMkLst>
            <pc:docMk/>
            <pc:sldMk cId="0" sldId="261"/>
            <ac:picMk id="3" creationId="{FB0EC315-656B-41C9-A810-FF1502BE2CE9}"/>
          </ac:picMkLst>
        </pc:picChg>
        <pc:picChg chg="add del mod">
          <ac:chgData name="William Andrew Bulaquena" userId="7589f1e9-3d8e-44b6-a932-9f064c4bad2e" providerId="ADAL" clId="{C7C12CAA-7CE4-4000-9937-237A50055716}" dt="2021-12-06T15:51:07.744" v="3469" actId="478"/>
          <ac:picMkLst>
            <pc:docMk/>
            <pc:sldMk cId="0" sldId="261"/>
            <ac:picMk id="5" creationId="{59EA7829-2E8F-439B-B36E-5601FE166459}"/>
          </ac:picMkLst>
        </pc:picChg>
        <pc:picChg chg="del mod">
          <ac:chgData name="William Andrew Bulaquena" userId="7589f1e9-3d8e-44b6-a932-9f064c4bad2e" providerId="ADAL" clId="{C7C12CAA-7CE4-4000-9937-237A50055716}" dt="2021-12-06T15:50:06.764" v="3463" actId="478"/>
          <ac:picMkLst>
            <pc:docMk/>
            <pc:sldMk cId="0" sldId="261"/>
            <ac:picMk id="8" creationId="{92165EC7-4E5D-4B2C-BFA5-2929D8A86A12}"/>
          </ac:picMkLst>
        </pc:picChg>
        <pc:picChg chg="add del mod">
          <ac:chgData name="William Andrew Bulaquena" userId="7589f1e9-3d8e-44b6-a932-9f064c4bad2e" providerId="ADAL" clId="{C7C12CAA-7CE4-4000-9937-237A50055716}" dt="2021-12-06T15:32:10.821" v="3209" actId="478"/>
          <ac:picMkLst>
            <pc:docMk/>
            <pc:sldMk cId="0" sldId="261"/>
            <ac:picMk id="9" creationId="{E6EA2987-74EB-426E-9A25-B48938500611}"/>
          </ac:picMkLst>
        </pc:picChg>
        <pc:picChg chg="add del mod ord">
          <ac:chgData name="William Andrew Bulaquena" userId="7589f1e9-3d8e-44b6-a932-9f064c4bad2e" providerId="ADAL" clId="{C7C12CAA-7CE4-4000-9937-237A50055716}" dt="2021-12-06T15:53:27.637" v="3562" actId="478"/>
          <ac:picMkLst>
            <pc:docMk/>
            <pc:sldMk cId="0" sldId="261"/>
            <ac:picMk id="10" creationId="{E67E6E62-FA4D-45F5-97AF-FE22B992D6B7}"/>
          </ac:picMkLst>
        </pc:picChg>
        <pc:picChg chg="add del mod ord">
          <ac:chgData name="William Andrew Bulaquena" userId="7589f1e9-3d8e-44b6-a932-9f064c4bad2e" providerId="ADAL" clId="{C7C12CAA-7CE4-4000-9937-237A50055716}" dt="2021-12-07T15:16:48.590" v="5983" actId="478"/>
          <ac:picMkLst>
            <pc:docMk/>
            <pc:sldMk cId="0" sldId="261"/>
            <ac:picMk id="11" creationId="{0AEF1FD0-91DC-407E-9B9B-08EB15BDCF27}"/>
          </ac:picMkLst>
        </pc:picChg>
        <pc:picChg chg="add del mod">
          <ac:chgData name="William Andrew Bulaquena" userId="7589f1e9-3d8e-44b6-a932-9f064c4bad2e" providerId="ADAL" clId="{C7C12CAA-7CE4-4000-9937-237A50055716}" dt="2021-12-06T15:52:24.956" v="3547" actId="478"/>
          <ac:picMkLst>
            <pc:docMk/>
            <pc:sldMk cId="0" sldId="261"/>
            <ac:picMk id="12" creationId="{53823CB4-33D1-47F0-A4E2-2305DF014EDD}"/>
          </ac:picMkLst>
        </pc:picChg>
        <pc:picChg chg="mod ord">
          <ac:chgData name="William Andrew Bulaquena" userId="7589f1e9-3d8e-44b6-a932-9f064c4bad2e" providerId="ADAL" clId="{C7C12CAA-7CE4-4000-9937-237A50055716}" dt="2021-12-07T15:13:58.914" v="5801" actId="166"/>
          <ac:picMkLst>
            <pc:docMk/>
            <pc:sldMk cId="0" sldId="261"/>
            <ac:picMk id="13" creationId="{A698458D-5EDA-4907-8E2A-DD455B6FC884}"/>
          </ac:picMkLst>
        </pc:picChg>
        <pc:picChg chg="add mod ord">
          <ac:chgData name="William Andrew Bulaquena" userId="7589f1e9-3d8e-44b6-a932-9f064c4bad2e" providerId="ADAL" clId="{C7C12CAA-7CE4-4000-9937-237A50055716}" dt="2021-12-06T15:54:54.332" v="3579" actId="1076"/>
          <ac:picMkLst>
            <pc:docMk/>
            <pc:sldMk cId="0" sldId="261"/>
            <ac:picMk id="15" creationId="{4507E0D7-9789-4C02-8A6D-17E051C7D39D}"/>
          </ac:picMkLst>
        </pc:picChg>
        <pc:picChg chg="add del mod">
          <ac:chgData name="William Andrew Bulaquena" userId="7589f1e9-3d8e-44b6-a932-9f064c4bad2e" providerId="ADAL" clId="{C7C12CAA-7CE4-4000-9937-237A50055716}" dt="2021-12-06T15:54:16.354" v="3568" actId="478"/>
          <ac:picMkLst>
            <pc:docMk/>
            <pc:sldMk cId="0" sldId="261"/>
            <ac:picMk id="17" creationId="{2F1AAA8E-653A-4269-B21A-A3AB51550554}"/>
          </ac:picMkLst>
        </pc:picChg>
        <pc:picChg chg="add mod">
          <ac:chgData name="William Andrew Bulaquena" userId="7589f1e9-3d8e-44b6-a932-9f064c4bad2e" providerId="ADAL" clId="{C7C12CAA-7CE4-4000-9937-237A50055716}" dt="2021-12-06T15:54:43.072" v="3573" actId="14100"/>
          <ac:picMkLst>
            <pc:docMk/>
            <pc:sldMk cId="0" sldId="261"/>
            <ac:picMk id="19" creationId="{55C5EC28-0728-4CC4-8AC7-4F60B64BF2BD}"/>
          </ac:picMkLst>
        </pc:picChg>
        <pc:picChg chg="del">
          <ac:chgData name="William Andrew Bulaquena" userId="7589f1e9-3d8e-44b6-a932-9f064c4bad2e" providerId="ADAL" clId="{C7C12CAA-7CE4-4000-9937-237A50055716}" dt="2021-12-06T15:30:08.044" v="3138" actId="478"/>
          <ac:picMkLst>
            <pc:docMk/>
            <pc:sldMk cId="0" sldId="261"/>
            <ac:picMk id="20" creationId="{A19F54A8-9133-45F4-8521-4A0076909F31}"/>
          </ac:picMkLst>
        </pc:picChg>
      </pc:sldChg>
      <pc:sldChg chg="modSp add del mod setBg">
        <pc:chgData name="William Andrew Bulaquena" userId="7589f1e9-3d8e-44b6-a932-9f064c4bad2e" providerId="ADAL" clId="{C7C12CAA-7CE4-4000-9937-237A50055716}" dt="2021-12-07T18:07:49.964" v="7065" actId="47"/>
        <pc:sldMkLst>
          <pc:docMk/>
          <pc:sldMk cId="0" sldId="263"/>
        </pc:sldMkLst>
        <pc:spChg chg="mod">
          <ac:chgData name="William Andrew Bulaquena" userId="7589f1e9-3d8e-44b6-a932-9f064c4bad2e" providerId="ADAL" clId="{C7C12CAA-7CE4-4000-9937-237A50055716}" dt="2021-12-07T13:34:29.601" v="5087" actId="20577"/>
          <ac:spMkLst>
            <pc:docMk/>
            <pc:sldMk cId="0" sldId="263"/>
            <ac:spMk id="186" creationId="{00000000-0000-0000-0000-000000000000}"/>
          </ac:spMkLst>
        </pc:spChg>
      </pc:sldChg>
      <pc:sldChg chg="addSp delSp modSp mod">
        <pc:chgData name="William Andrew Bulaquena" userId="7589f1e9-3d8e-44b6-a932-9f064c4bad2e" providerId="ADAL" clId="{C7C12CAA-7CE4-4000-9937-237A50055716}" dt="2021-12-07T13:08:19.538" v="4885" actId="478"/>
        <pc:sldMkLst>
          <pc:docMk/>
          <pc:sldMk cId="0" sldId="264"/>
        </pc:sldMkLst>
        <pc:spChg chg="add del mod">
          <ac:chgData name="William Andrew Bulaquena" userId="7589f1e9-3d8e-44b6-a932-9f064c4bad2e" providerId="ADAL" clId="{C7C12CAA-7CE4-4000-9937-237A50055716}" dt="2021-12-05T15:03:09.918" v="581" actId="478"/>
          <ac:spMkLst>
            <pc:docMk/>
            <pc:sldMk cId="0" sldId="264"/>
            <ac:spMk id="3" creationId="{BE98D85F-EB49-4628-9F6B-DE23C4687901}"/>
          </ac:spMkLst>
        </pc:spChg>
        <pc:spChg chg="del">
          <ac:chgData name="William Andrew Bulaquena" userId="7589f1e9-3d8e-44b6-a932-9f064c4bad2e" providerId="ADAL" clId="{C7C12CAA-7CE4-4000-9937-237A50055716}" dt="2021-12-05T15:02:28.421" v="523" actId="478"/>
          <ac:spMkLst>
            <pc:docMk/>
            <pc:sldMk cId="0" sldId="264"/>
            <ac:spMk id="13" creationId="{0EF5B8F1-5B53-43E3-B022-6AF18D25E7A0}"/>
          </ac:spMkLst>
        </pc:spChg>
        <pc:spChg chg="add del mod">
          <ac:chgData name="William Andrew Bulaquena" userId="7589f1e9-3d8e-44b6-a932-9f064c4bad2e" providerId="ADAL" clId="{C7C12CAA-7CE4-4000-9937-237A50055716}" dt="2021-12-07T13:06:58.948" v="4859" actId="478"/>
          <ac:spMkLst>
            <pc:docMk/>
            <pc:sldMk cId="0" sldId="264"/>
            <ac:spMk id="14" creationId="{4D2D8141-854A-47CF-8F1C-974310B69902}"/>
          </ac:spMkLst>
        </pc:spChg>
        <pc:spChg chg="del">
          <ac:chgData name="William Andrew Bulaquena" userId="7589f1e9-3d8e-44b6-a932-9f064c4bad2e" providerId="ADAL" clId="{C7C12CAA-7CE4-4000-9937-237A50055716}" dt="2021-12-05T15:03:07.343" v="580" actId="478"/>
          <ac:spMkLst>
            <pc:docMk/>
            <pc:sldMk cId="0" sldId="264"/>
            <ac:spMk id="406" creationId="{00000000-0000-0000-0000-000000000000}"/>
          </ac:spMkLst>
        </pc:spChg>
        <pc:spChg chg="del">
          <ac:chgData name="William Andrew Bulaquena" userId="7589f1e9-3d8e-44b6-a932-9f064c4bad2e" providerId="ADAL" clId="{C7C12CAA-7CE4-4000-9937-237A50055716}" dt="2021-12-05T15:02:17.518" v="516" actId="478"/>
          <ac:spMkLst>
            <pc:docMk/>
            <pc:sldMk cId="0" sldId="264"/>
            <ac:spMk id="633" creationId="{00000000-0000-0000-0000-000000000000}"/>
          </ac:spMkLst>
        </pc:spChg>
        <pc:spChg chg="del">
          <ac:chgData name="William Andrew Bulaquena" userId="7589f1e9-3d8e-44b6-a932-9f064c4bad2e" providerId="ADAL" clId="{C7C12CAA-7CE4-4000-9937-237A50055716}" dt="2021-12-05T15:02:22.203" v="521" actId="478"/>
          <ac:spMkLst>
            <pc:docMk/>
            <pc:sldMk cId="0" sldId="264"/>
            <ac:spMk id="634" creationId="{00000000-0000-0000-0000-000000000000}"/>
          </ac:spMkLst>
        </pc:spChg>
        <pc:spChg chg="del">
          <ac:chgData name="William Andrew Bulaquena" userId="7589f1e9-3d8e-44b6-a932-9f064c4bad2e" providerId="ADAL" clId="{C7C12CAA-7CE4-4000-9937-237A50055716}" dt="2021-12-05T15:02:23.496" v="522" actId="478"/>
          <ac:spMkLst>
            <pc:docMk/>
            <pc:sldMk cId="0" sldId="264"/>
            <ac:spMk id="635" creationId="{00000000-0000-0000-0000-000000000000}"/>
          </ac:spMkLst>
        </pc:spChg>
        <pc:spChg chg="del">
          <ac:chgData name="William Andrew Bulaquena" userId="7589f1e9-3d8e-44b6-a932-9f064c4bad2e" providerId="ADAL" clId="{C7C12CAA-7CE4-4000-9937-237A50055716}" dt="2021-12-05T15:02:16.451" v="515" actId="478"/>
          <ac:spMkLst>
            <pc:docMk/>
            <pc:sldMk cId="0" sldId="264"/>
            <ac:spMk id="639" creationId="{00000000-0000-0000-0000-000000000000}"/>
          </ac:spMkLst>
        </pc:spChg>
        <pc:spChg chg="del">
          <ac:chgData name="William Andrew Bulaquena" userId="7589f1e9-3d8e-44b6-a932-9f064c4bad2e" providerId="ADAL" clId="{C7C12CAA-7CE4-4000-9937-237A50055716}" dt="2021-12-05T15:02:20.783" v="520" actId="478"/>
          <ac:spMkLst>
            <pc:docMk/>
            <pc:sldMk cId="0" sldId="264"/>
            <ac:spMk id="640" creationId="{00000000-0000-0000-0000-000000000000}"/>
          </ac:spMkLst>
        </pc:spChg>
        <pc:spChg chg="del">
          <ac:chgData name="William Andrew Bulaquena" userId="7589f1e9-3d8e-44b6-a932-9f064c4bad2e" providerId="ADAL" clId="{C7C12CAA-7CE4-4000-9937-237A50055716}" dt="2021-12-05T15:02:14.933" v="514" actId="478"/>
          <ac:spMkLst>
            <pc:docMk/>
            <pc:sldMk cId="0" sldId="264"/>
            <ac:spMk id="641" creationId="{00000000-0000-0000-0000-000000000000}"/>
          </ac:spMkLst>
        </pc:spChg>
        <pc:picChg chg="add del mod">
          <ac:chgData name="William Andrew Bulaquena" userId="7589f1e9-3d8e-44b6-a932-9f064c4bad2e" providerId="ADAL" clId="{C7C12CAA-7CE4-4000-9937-237A50055716}" dt="2021-12-07T13:07:00.266" v="4861" actId="478"/>
          <ac:picMkLst>
            <pc:docMk/>
            <pc:sldMk cId="0" sldId="264"/>
            <ac:picMk id="3" creationId="{FA218293-B8A5-4B3E-8D16-A77952D5E309}"/>
          </ac:picMkLst>
        </pc:picChg>
        <pc:picChg chg="add del mod">
          <ac:chgData name="William Andrew Bulaquena" userId="7589f1e9-3d8e-44b6-a932-9f064c4bad2e" providerId="ADAL" clId="{C7C12CAA-7CE4-4000-9937-237A50055716}" dt="2021-12-07T13:07:12.149" v="4865" actId="478"/>
          <ac:picMkLst>
            <pc:docMk/>
            <pc:sldMk cId="0" sldId="264"/>
            <ac:picMk id="4" creationId="{A15148F0-3E89-46CA-BBE5-C03E9DCD978F}"/>
          </ac:picMkLst>
        </pc:picChg>
        <pc:picChg chg="add del mod">
          <ac:chgData name="William Andrew Bulaquena" userId="7589f1e9-3d8e-44b6-a932-9f064c4bad2e" providerId="ADAL" clId="{C7C12CAA-7CE4-4000-9937-237A50055716}" dt="2021-12-07T13:08:19.538" v="4885" actId="478"/>
          <ac:picMkLst>
            <pc:docMk/>
            <pc:sldMk cId="0" sldId="264"/>
            <ac:picMk id="6" creationId="{C3823012-0BBC-4E36-91B0-37424F54F6B2}"/>
          </ac:picMkLst>
        </pc:picChg>
        <pc:picChg chg="add del mod">
          <ac:chgData name="William Andrew Bulaquena" userId="7589f1e9-3d8e-44b6-a932-9f064c4bad2e" providerId="ADAL" clId="{C7C12CAA-7CE4-4000-9937-237A50055716}" dt="2021-12-07T13:08:19.146" v="4884" actId="931"/>
          <ac:picMkLst>
            <pc:docMk/>
            <pc:sldMk cId="0" sldId="264"/>
            <ac:picMk id="8" creationId="{2DBB46CC-FD73-4B32-B766-1FFB4FA522AF}"/>
          </ac:picMkLst>
        </pc:picChg>
        <pc:picChg chg="del mod">
          <ac:chgData name="William Andrew Bulaquena" userId="7589f1e9-3d8e-44b6-a932-9f064c4bad2e" providerId="ADAL" clId="{C7C12CAA-7CE4-4000-9937-237A50055716}" dt="2021-12-07T13:06:59.465" v="4860" actId="478"/>
          <ac:picMkLst>
            <pc:docMk/>
            <pc:sldMk cId="0" sldId="264"/>
            <ac:picMk id="238" creationId="{B45D45F6-43B2-4479-B1FA-ED13CD2FCA59}"/>
          </ac:picMkLst>
        </pc:picChg>
        <pc:cxnChg chg="del">
          <ac:chgData name="William Andrew Bulaquena" userId="7589f1e9-3d8e-44b6-a932-9f064c4bad2e" providerId="ADAL" clId="{C7C12CAA-7CE4-4000-9937-237A50055716}" dt="2021-12-05T15:02:19.611" v="519" actId="478"/>
          <ac:cxnSpMkLst>
            <pc:docMk/>
            <pc:sldMk cId="0" sldId="264"/>
            <ac:cxnSpMk id="636" creationId="{00000000-0000-0000-0000-000000000000}"/>
          </ac:cxnSpMkLst>
        </pc:cxnChg>
        <pc:cxnChg chg="del">
          <ac:chgData name="William Andrew Bulaquena" userId="7589f1e9-3d8e-44b6-a932-9f064c4bad2e" providerId="ADAL" clId="{C7C12CAA-7CE4-4000-9937-237A50055716}" dt="2021-12-05T15:02:18.493" v="518" actId="478"/>
          <ac:cxnSpMkLst>
            <pc:docMk/>
            <pc:sldMk cId="0" sldId="264"/>
            <ac:cxnSpMk id="637" creationId="{00000000-0000-0000-0000-000000000000}"/>
          </ac:cxnSpMkLst>
        </pc:cxnChg>
        <pc:cxnChg chg="del mod">
          <ac:chgData name="William Andrew Bulaquena" userId="7589f1e9-3d8e-44b6-a932-9f064c4bad2e" providerId="ADAL" clId="{C7C12CAA-7CE4-4000-9937-237A50055716}" dt="2021-12-05T15:02:18.017" v="517" actId="478"/>
          <ac:cxnSpMkLst>
            <pc:docMk/>
            <pc:sldMk cId="0" sldId="264"/>
            <ac:cxnSpMk id="638" creationId="{00000000-0000-0000-0000-000000000000}"/>
          </ac:cxnSpMkLst>
        </pc:cxnChg>
      </pc:sldChg>
      <pc:sldChg chg="del">
        <pc:chgData name="William Andrew Bulaquena" userId="7589f1e9-3d8e-44b6-a932-9f064c4bad2e" providerId="ADAL" clId="{C7C12CAA-7CE4-4000-9937-237A50055716}" dt="2021-12-06T03:15:52.665" v="1604" actId="47"/>
        <pc:sldMkLst>
          <pc:docMk/>
          <pc:sldMk cId="0" sldId="265"/>
        </pc:sldMkLst>
      </pc:sldChg>
      <pc:sldChg chg="modSp del mod">
        <pc:chgData name="William Andrew Bulaquena" userId="7589f1e9-3d8e-44b6-a932-9f064c4bad2e" providerId="ADAL" clId="{C7C12CAA-7CE4-4000-9937-237A50055716}" dt="2021-12-07T13:21:31.474" v="4888" actId="47"/>
        <pc:sldMkLst>
          <pc:docMk/>
          <pc:sldMk cId="0" sldId="266"/>
        </pc:sldMkLst>
        <pc:spChg chg="mod">
          <ac:chgData name="William Andrew Bulaquena" userId="7589f1e9-3d8e-44b6-a932-9f064c4bad2e" providerId="ADAL" clId="{C7C12CAA-7CE4-4000-9937-237A50055716}" dt="2021-12-07T13:21:17.389" v="4886" actId="20577"/>
          <ac:spMkLst>
            <pc:docMk/>
            <pc:sldMk cId="0" sldId="266"/>
            <ac:spMk id="655" creationId="{00000000-0000-0000-0000-000000000000}"/>
          </ac:spMkLst>
        </pc:spChg>
      </pc:sldChg>
      <pc:sldChg chg="del">
        <pc:chgData name="William Andrew Bulaquena" userId="7589f1e9-3d8e-44b6-a932-9f064c4bad2e" providerId="ADAL" clId="{C7C12CAA-7CE4-4000-9937-237A50055716}" dt="2021-12-06T03:15:53.274" v="1605" actId="47"/>
        <pc:sldMkLst>
          <pc:docMk/>
          <pc:sldMk cId="0" sldId="267"/>
        </pc:sldMkLst>
      </pc:sldChg>
      <pc:sldChg chg="addSp delSp modSp add del mod setBg">
        <pc:chgData name="William Andrew Bulaquena" userId="7589f1e9-3d8e-44b6-a932-9f064c4bad2e" providerId="ADAL" clId="{C7C12CAA-7CE4-4000-9937-237A50055716}" dt="2021-12-09T05:42:09.154" v="8072" actId="207"/>
        <pc:sldMkLst>
          <pc:docMk/>
          <pc:sldMk cId="0" sldId="268"/>
        </pc:sldMkLst>
        <pc:spChg chg="mod">
          <ac:chgData name="William Andrew Bulaquena" userId="7589f1e9-3d8e-44b6-a932-9f064c4bad2e" providerId="ADAL" clId="{C7C12CAA-7CE4-4000-9937-237A50055716}" dt="2021-12-09T05:42:09.154" v="8072" actId="207"/>
          <ac:spMkLst>
            <pc:docMk/>
            <pc:sldMk cId="0" sldId="268"/>
            <ac:spMk id="27" creationId="{8EC490EC-8E93-494D-A751-87DEC8A71A2D}"/>
          </ac:spMkLst>
        </pc:spChg>
        <pc:spChg chg="mod">
          <ac:chgData name="William Andrew Bulaquena" userId="7589f1e9-3d8e-44b6-a932-9f064c4bad2e" providerId="ADAL" clId="{C7C12CAA-7CE4-4000-9937-237A50055716}" dt="2021-12-06T14:30:51.798" v="2623" actId="20577"/>
          <ac:spMkLst>
            <pc:docMk/>
            <pc:sldMk cId="0" sldId="268"/>
            <ac:spMk id="699" creationId="{00000000-0000-0000-0000-000000000000}"/>
          </ac:spMkLst>
        </pc:spChg>
        <pc:spChg chg="mod">
          <ac:chgData name="William Andrew Bulaquena" userId="7589f1e9-3d8e-44b6-a932-9f064c4bad2e" providerId="ADAL" clId="{C7C12CAA-7CE4-4000-9937-237A50055716}" dt="2021-12-06T14:38:14.611" v="3013" actId="1076"/>
          <ac:spMkLst>
            <pc:docMk/>
            <pc:sldMk cId="0" sldId="268"/>
            <ac:spMk id="700" creationId="{00000000-0000-0000-0000-000000000000}"/>
          </ac:spMkLst>
        </pc:spChg>
        <pc:spChg chg="mod">
          <ac:chgData name="William Andrew Bulaquena" userId="7589f1e9-3d8e-44b6-a932-9f064c4bad2e" providerId="ADAL" clId="{C7C12CAA-7CE4-4000-9937-237A50055716}" dt="2021-12-06T14:42:44.320" v="3053" actId="20577"/>
          <ac:spMkLst>
            <pc:docMk/>
            <pc:sldMk cId="0" sldId="268"/>
            <ac:spMk id="701" creationId="{00000000-0000-0000-0000-000000000000}"/>
          </ac:spMkLst>
        </pc:spChg>
        <pc:spChg chg="mod">
          <ac:chgData name="William Andrew Bulaquena" userId="7589f1e9-3d8e-44b6-a932-9f064c4bad2e" providerId="ADAL" clId="{C7C12CAA-7CE4-4000-9937-237A50055716}" dt="2021-12-06T14:38:06.369" v="3011" actId="14100"/>
          <ac:spMkLst>
            <pc:docMk/>
            <pc:sldMk cId="0" sldId="268"/>
            <ac:spMk id="702" creationId="{00000000-0000-0000-0000-000000000000}"/>
          </ac:spMkLst>
        </pc:spChg>
        <pc:spChg chg="mod">
          <ac:chgData name="William Andrew Bulaquena" userId="7589f1e9-3d8e-44b6-a932-9f064c4bad2e" providerId="ADAL" clId="{C7C12CAA-7CE4-4000-9937-237A50055716}" dt="2021-12-06T14:52:39.314" v="3137" actId="14100"/>
          <ac:spMkLst>
            <pc:docMk/>
            <pc:sldMk cId="0" sldId="268"/>
            <ac:spMk id="703" creationId="{00000000-0000-0000-0000-000000000000}"/>
          </ac:spMkLst>
        </pc:spChg>
        <pc:spChg chg="mod">
          <ac:chgData name="William Andrew Bulaquena" userId="7589f1e9-3d8e-44b6-a932-9f064c4bad2e" providerId="ADAL" clId="{C7C12CAA-7CE4-4000-9937-237A50055716}" dt="2021-12-06T14:43:40.465" v="3065" actId="20577"/>
          <ac:spMkLst>
            <pc:docMk/>
            <pc:sldMk cId="0" sldId="268"/>
            <ac:spMk id="704" creationId="{00000000-0000-0000-0000-000000000000}"/>
          </ac:spMkLst>
        </pc:spChg>
        <pc:spChg chg="mod">
          <ac:chgData name="William Andrew Bulaquena" userId="7589f1e9-3d8e-44b6-a932-9f064c4bad2e" providerId="ADAL" clId="{C7C12CAA-7CE4-4000-9937-237A50055716}" dt="2021-12-06T14:31:35.355" v="2661" actId="20577"/>
          <ac:spMkLst>
            <pc:docMk/>
            <pc:sldMk cId="0" sldId="268"/>
            <ac:spMk id="705" creationId="{00000000-0000-0000-0000-000000000000}"/>
          </ac:spMkLst>
        </pc:spChg>
        <pc:spChg chg="mod">
          <ac:chgData name="William Andrew Bulaquena" userId="7589f1e9-3d8e-44b6-a932-9f064c4bad2e" providerId="ADAL" clId="{C7C12CAA-7CE4-4000-9937-237A50055716}" dt="2021-12-06T14:32:10.391" v="2692" actId="20577"/>
          <ac:spMkLst>
            <pc:docMk/>
            <pc:sldMk cId="0" sldId="268"/>
            <ac:spMk id="706" creationId="{00000000-0000-0000-0000-000000000000}"/>
          </ac:spMkLst>
        </pc:spChg>
        <pc:spChg chg="mod">
          <ac:chgData name="William Andrew Bulaquena" userId="7589f1e9-3d8e-44b6-a932-9f064c4bad2e" providerId="ADAL" clId="{C7C12CAA-7CE4-4000-9937-237A50055716}" dt="2021-12-06T14:30:58.968" v="2648" actId="20577"/>
          <ac:spMkLst>
            <pc:docMk/>
            <pc:sldMk cId="0" sldId="268"/>
            <ac:spMk id="707" creationId="{00000000-0000-0000-0000-000000000000}"/>
          </ac:spMkLst>
        </pc:spChg>
        <pc:spChg chg="mod">
          <ac:chgData name="William Andrew Bulaquena" userId="7589f1e9-3d8e-44b6-a932-9f064c4bad2e" providerId="ADAL" clId="{C7C12CAA-7CE4-4000-9937-237A50055716}" dt="2021-12-06T14:33:31.301" v="2805" actId="1076"/>
          <ac:spMkLst>
            <pc:docMk/>
            <pc:sldMk cId="0" sldId="268"/>
            <ac:spMk id="708" creationId="{00000000-0000-0000-0000-000000000000}"/>
          </ac:spMkLst>
        </pc:spChg>
        <pc:spChg chg="mod">
          <ac:chgData name="William Andrew Bulaquena" userId="7589f1e9-3d8e-44b6-a932-9f064c4bad2e" providerId="ADAL" clId="{C7C12CAA-7CE4-4000-9937-237A50055716}" dt="2021-12-06T14:32:00.099" v="2680" actId="20577"/>
          <ac:spMkLst>
            <pc:docMk/>
            <pc:sldMk cId="0" sldId="268"/>
            <ac:spMk id="709" creationId="{00000000-0000-0000-0000-000000000000}"/>
          </ac:spMkLst>
        </pc:spChg>
        <pc:spChg chg="del">
          <ac:chgData name="William Andrew Bulaquena" userId="7589f1e9-3d8e-44b6-a932-9f064c4bad2e" providerId="ADAL" clId="{C7C12CAA-7CE4-4000-9937-237A50055716}" dt="2021-12-06T14:49:54.040" v="3091" actId="478"/>
          <ac:spMkLst>
            <pc:docMk/>
            <pc:sldMk cId="0" sldId="268"/>
            <ac:spMk id="721" creationId="{00000000-0000-0000-0000-000000000000}"/>
          </ac:spMkLst>
        </pc:spChg>
        <pc:spChg chg="del">
          <ac:chgData name="William Andrew Bulaquena" userId="7589f1e9-3d8e-44b6-a932-9f064c4bad2e" providerId="ADAL" clId="{C7C12CAA-7CE4-4000-9937-237A50055716}" dt="2021-12-06T14:51:27.880" v="3118" actId="478"/>
          <ac:spMkLst>
            <pc:docMk/>
            <pc:sldMk cId="0" sldId="268"/>
            <ac:spMk id="731" creationId="{00000000-0000-0000-0000-000000000000}"/>
          </ac:spMkLst>
        </pc:spChg>
        <pc:grpChg chg="del">
          <ac:chgData name="William Andrew Bulaquena" userId="7589f1e9-3d8e-44b6-a932-9f064c4bad2e" providerId="ADAL" clId="{C7C12CAA-7CE4-4000-9937-237A50055716}" dt="2021-12-06T14:49:57.336" v="3092" actId="478"/>
          <ac:grpSpMkLst>
            <pc:docMk/>
            <pc:sldMk cId="0" sldId="268"/>
            <ac:grpSpMk id="719" creationId="{00000000-0000-0000-0000-000000000000}"/>
          </ac:grpSpMkLst>
        </pc:grpChg>
        <pc:grpChg chg="del">
          <ac:chgData name="William Andrew Bulaquena" userId="7589f1e9-3d8e-44b6-a932-9f064c4bad2e" providerId="ADAL" clId="{C7C12CAA-7CE4-4000-9937-237A50055716}" dt="2021-12-06T14:50:29.897" v="3101" actId="478"/>
          <ac:grpSpMkLst>
            <pc:docMk/>
            <pc:sldMk cId="0" sldId="268"/>
            <ac:grpSpMk id="724" creationId="{00000000-0000-0000-0000-000000000000}"/>
          </ac:grpSpMkLst>
        </pc:grpChg>
        <pc:grpChg chg="del">
          <ac:chgData name="William Andrew Bulaquena" userId="7589f1e9-3d8e-44b6-a932-9f064c4bad2e" providerId="ADAL" clId="{C7C12CAA-7CE4-4000-9937-237A50055716}" dt="2021-12-06T14:50:54.085" v="3108" actId="478"/>
          <ac:grpSpMkLst>
            <pc:docMk/>
            <pc:sldMk cId="0" sldId="268"/>
            <ac:grpSpMk id="732" creationId="{00000000-0000-0000-0000-000000000000}"/>
          </ac:grpSpMkLst>
        </pc:grpChg>
        <pc:grpChg chg="del">
          <ac:chgData name="William Andrew Bulaquena" userId="7589f1e9-3d8e-44b6-a932-9f064c4bad2e" providerId="ADAL" clId="{C7C12CAA-7CE4-4000-9937-237A50055716}" dt="2021-12-06T14:51:57.127" v="3128" actId="478"/>
          <ac:grpSpMkLst>
            <pc:docMk/>
            <pc:sldMk cId="0" sldId="268"/>
            <ac:grpSpMk id="737" creationId="{00000000-0000-0000-0000-000000000000}"/>
          </ac:grpSpMkLst>
        </pc:grpChg>
        <pc:picChg chg="add mod">
          <ac:chgData name="William Andrew Bulaquena" userId="7589f1e9-3d8e-44b6-a932-9f064c4bad2e" providerId="ADAL" clId="{C7C12CAA-7CE4-4000-9937-237A50055716}" dt="2021-12-06T14:50:26.998" v="3100" actId="1076"/>
          <ac:picMkLst>
            <pc:docMk/>
            <pc:sldMk cId="0" sldId="268"/>
            <ac:picMk id="3" creationId="{0B1F7145-6E26-48AC-8DA5-8701E90FE8B1}"/>
          </ac:picMkLst>
        </pc:picChg>
        <pc:picChg chg="add mod">
          <ac:chgData name="William Andrew Bulaquena" userId="7589f1e9-3d8e-44b6-a932-9f064c4bad2e" providerId="ADAL" clId="{C7C12CAA-7CE4-4000-9937-237A50055716}" dt="2021-12-06T14:50:51.754" v="3107" actId="1076"/>
          <ac:picMkLst>
            <pc:docMk/>
            <pc:sldMk cId="0" sldId="268"/>
            <ac:picMk id="5" creationId="{17787B6E-A788-4A45-A963-7E85D29A0DE0}"/>
          </ac:picMkLst>
        </pc:picChg>
        <pc:picChg chg="add mod">
          <ac:chgData name="William Andrew Bulaquena" userId="7589f1e9-3d8e-44b6-a932-9f064c4bad2e" providerId="ADAL" clId="{C7C12CAA-7CE4-4000-9937-237A50055716}" dt="2021-12-06T14:51:25.189" v="3117" actId="1076"/>
          <ac:picMkLst>
            <pc:docMk/>
            <pc:sldMk cId="0" sldId="268"/>
            <ac:picMk id="7" creationId="{163C2D68-04D5-40CB-96E7-DFA3B22576FF}"/>
          </ac:picMkLst>
        </pc:picChg>
        <pc:picChg chg="add mod">
          <ac:chgData name="William Andrew Bulaquena" userId="7589f1e9-3d8e-44b6-a932-9f064c4bad2e" providerId="ADAL" clId="{C7C12CAA-7CE4-4000-9937-237A50055716}" dt="2021-12-06T14:51:53.519" v="3127" actId="1076"/>
          <ac:picMkLst>
            <pc:docMk/>
            <pc:sldMk cId="0" sldId="268"/>
            <ac:picMk id="9" creationId="{C639982D-3C88-4FE5-BA5F-D7AAC8F81DD6}"/>
          </ac:picMkLst>
        </pc:picChg>
        <pc:picChg chg="add mod">
          <ac:chgData name="William Andrew Bulaquena" userId="7589f1e9-3d8e-44b6-a932-9f064c4bad2e" providerId="ADAL" clId="{C7C12CAA-7CE4-4000-9937-237A50055716}" dt="2021-12-06T14:52:25.800" v="3136" actId="1076"/>
          <ac:picMkLst>
            <pc:docMk/>
            <pc:sldMk cId="0" sldId="268"/>
            <ac:picMk id="11" creationId="{1C38D880-C456-4BDC-9257-5D03638133DD}"/>
          </ac:picMkLst>
        </pc:picChg>
        <pc:picChg chg="add del mod">
          <ac:chgData name="William Andrew Bulaquena" userId="7589f1e9-3d8e-44b6-a932-9f064c4bad2e" providerId="ADAL" clId="{C7C12CAA-7CE4-4000-9937-237A50055716}" dt="2021-12-07T02:54:16.124" v="3821" actId="21"/>
          <ac:picMkLst>
            <pc:docMk/>
            <pc:sldMk cId="0" sldId="268"/>
            <ac:picMk id="47" creationId="{98B8DE6D-A5FE-4B89-9403-1F9179842DF0}"/>
          </ac:picMkLst>
        </pc:picChg>
      </pc:sldChg>
      <pc:sldChg chg="del">
        <pc:chgData name="William Andrew Bulaquena" userId="7589f1e9-3d8e-44b6-a932-9f064c4bad2e" providerId="ADAL" clId="{C7C12CAA-7CE4-4000-9937-237A50055716}" dt="2021-12-06T03:15:54.492" v="1607" actId="47"/>
        <pc:sldMkLst>
          <pc:docMk/>
          <pc:sldMk cId="0" sldId="269"/>
        </pc:sldMkLst>
      </pc:sldChg>
      <pc:sldChg chg="del">
        <pc:chgData name="William Andrew Bulaquena" userId="7589f1e9-3d8e-44b6-a932-9f064c4bad2e" providerId="ADAL" clId="{C7C12CAA-7CE4-4000-9937-237A50055716}" dt="2021-12-06T03:15:56.295" v="1610" actId="47"/>
        <pc:sldMkLst>
          <pc:docMk/>
          <pc:sldMk cId="0" sldId="270"/>
        </pc:sldMkLst>
      </pc:sldChg>
      <pc:sldChg chg="modSp mod">
        <pc:chgData name="William Andrew Bulaquena" userId="7589f1e9-3d8e-44b6-a932-9f064c4bad2e" providerId="ADAL" clId="{C7C12CAA-7CE4-4000-9937-237A50055716}" dt="2021-12-07T14:43:20.722" v="5408" actId="14100"/>
        <pc:sldMkLst>
          <pc:docMk/>
          <pc:sldMk cId="0" sldId="271"/>
        </pc:sldMkLst>
        <pc:spChg chg="mod">
          <ac:chgData name="William Andrew Bulaquena" userId="7589f1e9-3d8e-44b6-a932-9f064c4bad2e" providerId="ADAL" clId="{C7C12CAA-7CE4-4000-9937-237A50055716}" dt="2021-12-06T03:13:54.807" v="1591" actId="20577"/>
          <ac:spMkLst>
            <pc:docMk/>
            <pc:sldMk cId="0" sldId="271"/>
            <ac:spMk id="16" creationId="{345DF5D4-9E26-4370-A7A7-DC3D2753B20A}"/>
          </ac:spMkLst>
        </pc:spChg>
        <pc:spChg chg="mod">
          <ac:chgData name="William Andrew Bulaquena" userId="7589f1e9-3d8e-44b6-a932-9f064c4bad2e" providerId="ADAL" clId="{C7C12CAA-7CE4-4000-9937-237A50055716}" dt="2021-12-07T14:43:20.722" v="5408" actId="14100"/>
          <ac:spMkLst>
            <pc:docMk/>
            <pc:sldMk cId="0" sldId="271"/>
            <ac:spMk id="760" creationId="{00000000-0000-0000-0000-000000000000}"/>
          </ac:spMkLst>
        </pc:spChg>
      </pc:sldChg>
      <pc:sldChg chg="del">
        <pc:chgData name="William Andrew Bulaquena" userId="7589f1e9-3d8e-44b6-a932-9f064c4bad2e" providerId="ADAL" clId="{C7C12CAA-7CE4-4000-9937-237A50055716}" dt="2021-12-06T03:15:56.837" v="1611" actId="47"/>
        <pc:sldMkLst>
          <pc:docMk/>
          <pc:sldMk cId="0" sldId="272"/>
        </pc:sldMkLst>
      </pc:sldChg>
      <pc:sldChg chg="del">
        <pc:chgData name="William Andrew Bulaquena" userId="7589f1e9-3d8e-44b6-a932-9f064c4bad2e" providerId="ADAL" clId="{C7C12CAA-7CE4-4000-9937-237A50055716}" dt="2021-12-06T03:15:57.439" v="1612" actId="47"/>
        <pc:sldMkLst>
          <pc:docMk/>
          <pc:sldMk cId="0" sldId="273"/>
        </pc:sldMkLst>
      </pc:sldChg>
      <pc:sldChg chg="del">
        <pc:chgData name="William Andrew Bulaquena" userId="7589f1e9-3d8e-44b6-a932-9f064c4bad2e" providerId="ADAL" clId="{C7C12CAA-7CE4-4000-9937-237A50055716}" dt="2021-12-06T03:15:57.972" v="1613" actId="47"/>
        <pc:sldMkLst>
          <pc:docMk/>
          <pc:sldMk cId="0" sldId="274"/>
        </pc:sldMkLst>
      </pc:sldChg>
      <pc:sldChg chg="del">
        <pc:chgData name="William Andrew Bulaquena" userId="7589f1e9-3d8e-44b6-a932-9f064c4bad2e" providerId="ADAL" clId="{C7C12CAA-7CE4-4000-9937-237A50055716}" dt="2021-12-06T03:15:58.670" v="1614" actId="47"/>
        <pc:sldMkLst>
          <pc:docMk/>
          <pc:sldMk cId="0" sldId="275"/>
        </pc:sldMkLst>
      </pc:sldChg>
      <pc:sldChg chg="del">
        <pc:chgData name="William Andrew Bulaquena" userId="7589f1e9-3d8e-44b6-a932-9f064c4bad2e" providerId="ADAL" clId="{C7C12CAA-7CE4-4000-9937-237A50055716}" dt="2021-12-06T03:15:59.276" v="1615" actId="47"/>
        <pc:sldMkLst>
          <pc:docMk/>
          <pc:sldMk cId="0" sldId="276"/>
        </pc:sldMkLst>
      </pc:sldChg>
      <pc:sldChg chg="del">
        <pc:chgData name="William Andrew Bulaquena" userId="7589f1e9-3d8e-44b6-a932-9f064c4bad2e" providerId="ADAL" clId="{C7C12CAA-7CE4-4000-9937-237A50055716}" dt="2021-12-06T03:15:59.833" v="1616" actId="47"/>
        <pc:sldMkLst>
          <pc:docMk/>
          <pc:sldMk cId="0" sldId="277"/>
        </pc:sldMkLst>
      </pc:sldChg>
      <pc:sldChg chg="del">
        <pc:chgData name="William Andrew Bulaquena" userId="7589f1e9-3d8e-44b6-a932-9f064c4bad2e" providerId="ADAL" clId="{C7C12CAA-7CE4-4000-9937-237A50055716}" dt="2021-12-06T03:16:00.331" v="1617" actId="47"/>
        <pc:sldMkLst>
          <pc:docMk/>
          <pc:sldMk cId="0" sldId="278"/>
        </pc:sldMkLst>
      </pc:sldChg>
      <pc:sldChg chg="del">
        <pc:chgData name="William Andrew Bulaquena" userId="7589f1e9-3d8e-44b6-a932-9f064c4bad2e" providerId="ADAL" clId="{C7C12CAA-7CE4-4000-9937-237A50055716}" dt="2021-12-06T03:16:00.925" v="1618" actId="47"/>
        <pc:sldMkLst>
          <pc:docMk/>
          <pc:sldMk cId="0" sldId="279"/>
        </pc:sldMkLst>
      </pc:sldChg>
      <pc:sldChg chg="del">
        <pc:chgData name="William Andrew Bulaquena" userId="7589f1e9-3d8e-44b6-a932-9f064c4bad2e" providerId="ADAL" clId="{C7C12CAA-7CE4-4000-9937-237A50055716}" dt="2021-12-06T03:16:01.636" v="1619" actId="47"/>
        <pc:sldMkLst>
          <pc:docMk/>
          <pc:sldMk cId="0" sldId="280"/>
        </pc:sldMkLst>
      </pc:sldChg>
      <pc:sldChg chg="del">
        <pc:chgData name="William Andrew Bulaquena" userId="7589f1e9-3d8e-44b6-a932-9f064c4bad2e" providerId="ADAL" clId="{C7C12CAA-7CE4-4000-9937-237A50055716}" dt="2021-12-06T03:16:02.226" v="1620" actId="47"/>
        <pc:sldMkLst>
          <pc:docMk/>
          <pc:sldMk cId="0" sldId="281"/>
        </pc:sldMkLst>
      </pc:sldChg>
      <pc:sldChg chg="del">
        <pc:chgData name="William Andrew Bulaquena" userId="7589f1e9-3d8e-44b6-a932-9f064c4bad2e" providerId="ADAL" clId="{C7C12CAA-7CE4-4000-9937-237A50055716}" dt="2021-12-06T03:16:02.763" v="1621" actId="47"/>
        <pc:sldMkLst>
          <pc:docMk/>
          <pc:sldMk cId="0" sldId="282"/>
        </pc:sldMkLst>
      </pc:sldChg>
      <pc:sldChg chg="del">
        <pc:chgData name="William Andrew Bulaquena" userId="7589f1e9-3d8e-44b6-a932-9f064c4bad2e" providerId="ADAL" clId="{C7C12CAA-7CE4-4000-9937-237A50055716}" dt="2021-12-06T03:16:03.601" v="1622" actId="47"/>
        <pc:sldMkLst>
          <pc:docMk/>
          <pc:sldMk cId="0" sldId="283"/>
        </pc:sldMkLst>
      </pc:sldChg>
      <pc:sldChg chg="del">
        <pc:chgData name="William Andrew Bulaquena" userId="7589f1e9-3d8e-44b6-a932-9f064c4bad2e" providerId="ADAL" clId="{C7C12CAA-7CE4-4000-9937-237A50055716}" dt="2021-12-06T03:16:04.733" v="1623" actId="47"/>
        <pc:sldMkLst>
          <pc:docMk/>
          <pc:sldMk cId="0" sldId="284"/>
        </pc:sldMkLst>
      </pc:sldChg>
      <pc:sldChg chg="del">
        <pc:chgData name="William Andrew Bulaquena" userId="7589f1e9-3d8e-44b6-a932-9f064c4bad2e" providerId="ADAL" clId="{C7C12CAA-7CE4-4000-9937-237A50055716}" dt="2021-12-06T03:16:05.363" v="1624" actId="47"/>
        <pc:sldMkLst>
          <pc:docMk/>
          <pc:sldMk cId="0" sldId="285"/>
        </pc:sldMkLst>
      </pc:sldChg>
      <pc:sldChg chg="del">
        <pc:chgData name="William Andrew Bulaquena" userId="7589f1e9-3d8e-44b6-a932-9f064c4bad2e" providerId="ADAL" clId="{C7C12CAA-7CE4-4000-9937-237A50055716}" dt="2021-12-06T03:16:06.036" v="1625" actId="47"/>
        <pc:sldMkLst>
          <pc:docMk/>
          <pc:sldMk cId="0" sldId="286"/>
        </pc:sldMkLst>
      </pc:sldChg>
      <pc:sldChg chg="del">
        <pc:chgData name="William Andrew Bulaquena" userId="7589f1e9-3d8e-44b6-a932-9f064c4bad2e" providerId="ADAL" clId="{C7C12CAA-7CE4-4000-9937-237A50055716}" dt="2021-12-06T03:16:06.632" v="1626" actId="47"/>
        <pc:sldMkLst>
          <pc:docMk/>
          <pc:sldMk cId="0" sldId="287"/>
        </pc:sldMkLst>
      </pc:sldChg>
      <pc:sldChg chg="del">
        <pc:chgData name="William Andrew Bulaquena" userId="7589f1e9-3d8e-44b6-a932-9f064c4bad2e" providerId="ADAL" clId="{C7C12CAA-7CE4-4000-9937-237A50055716}" dt="2021-12-06T03:16:07.186" v="1627" actId="47"/>
        <pc:sldMkLst>
          <pc:docMk/>
          <pc:sldMk cId="0" sldId="288"/>
        </pc:sldMkLst>
      </pc:sldChg>
      <pc:sldChg chg="del">
        <pc:chgData name="William Andrew Bulaquena" userId="7589f1e9-3d8e-44b6-a932-9f064c4bad2e" providerId="ADAL" clId="{C7C12CAA-7CE4-4000-9937-237A50055716}" dt="2021-12-06T03:16:07.744" v="1628" actId="47"/>
        <pc:sldMkLst>
          <pc:docMk/>
          <pc:sldMk cId="0" sldId="289"/>
        </pc:sldMkLst>
      </pc:sldChg>
      <pc:sldChg chg="del">
        <pc:chgData name="William Andrew Bulaquena" userId="7589f1e9-3d8e-44b6-a932-9f064c4bad2e" providerId="ADAL" clId="{C7C12CAA-7CE4-4000-9937-237A50055716}" dt="2021-12-06T03:16:08.301" v="1629" actId="47"/>
        <pc:sldMkLst>
          <pc:docMk/>
          <pc:sldMk cId="0" sldId="290"/>
        </pc:sldMkLst>
      </pc:sldChg>
      <pc:sldChg chg="del">
        <pc:chgData name="William Andrew Bulaquena" userId="7589f1e9-3d8e-44b6-a932-9f064c4bad2e" providerId="ADAL" clId="{C7C12CAA-7CE4-4000-9937-237A50055716}" dt="2021-12-06T03:16:08.873" v="1630" actId="47"/>
        <pc:sldMkLst>
          <pc:docMk/>
          <pc:sldMk cId="0" sldId="291"/>
        </pc:sldMkLst>
      </pc:sldChg>
      <pc:sldChg chg="del">
        <pc:chgData name="William Andrew Bulaquena" userId="7589f1e9-3d8e-44b6-a932-9f064c4bad2e" providerId="ADAL" clId="{C7C12CAA-7CE4-4000-9937-237A50055716}" dt="2021-12-06T03:16:09.506" v="1631" actId="47"/>
        <pc:sldMkLst>
          <pc:docMk/>
          <pc:sldMk cId="0" sldId="292"/>
        </pc:sldMkLst>
      </pc:sldChg>
      <pc:sldChg chg="del">
        <pc:chgData name="William Andrew Bulaquena" userId="7589f1e9-3d8e-44b6-a932-9f064c4bad2e" providerId="ADAL" clId="{C7C12CAA-7CE4-4000-9937-237A50055716}" dt="2021-12-06T03:16:10.111" v="1632" actId="47"/>
        <pc:sldMkLst>
          <pc:docMk/>
          <pc:sldMk cId="0" sldId="293"/>
        </pc:sldMkLst>
      </pc:sldChg>
      <pc:sldChg chg="del">
        <pc:chgData name="William Andrew Bulaquena" userId="7589f1e9-3d8e-44b6-a932-9f064c4bad2e" providerId="ADAL" clId="{C7C12CAA-7CE4-4000-9937-237A50055716}" dt="2021-12-06T03:16:10.745" v="1633" actId="47"/>
        <pc:sldMkLst>
          <pc:docMk/>
          <pc:sldMk cId="0" sldId="294"/>
        </pc:sldMkLst>
      </pc:sldChg>
      <pc:sldChg chg="del">
        <pc:chgData name="William Andrew Bulaquena" userId="7589f1e9-3d8e-44b6-a932-9f064c4bad2e" providerId="ADAL" clId="{C7C12CAA-7CE4-4000-9937-237A50055716}" dt="2021-12-06T03:16:11.343" v="1634" actId="47"/>
        <pc:sldMkLst>
          <pc:docMk/>
          <pc:sldMk cId="0" sldId="295"/>
        </pc:sldMkLst>
      </pc:sldChg>
      <pc:sldChg chg="add del">
        <pc:chgData name="William Andrew Bulaquena" userId="7589f1e9-3d8e-44b6-a932-9f064c4bad2e" providerId="ADAL" clId="{C7C12CAA-7CE4-4000-9937-237A50055716}" dt="2021-12-06T03:20:15.074" v="1637" actId="47"/>
        <pc:sldMkLst>
          <pc:docMk/>
          <pc:sldMk cId="0" sldId="296"/>
        </pc:sldMkLst>
      </pc:sldChg>
      <pc:sldChg chg="modSp mod">
        <pc:chgData name="William Andrew Bulaquena" userId="7589f1e9-3d8e-44b6-a932-9f064c4bad2e" providerId="ADAL" clId="{C7C12CAA-7CE4-4000-9937-237A50055716}" dt="2021-12-14T05:43:18.104" v="14106" actId="20577"/>
        <pc:sldMkLst>
          <pc:docMk/>
          <pc:sldMk cId="2288544340" sldId="298"/>
        </pc:sldMkLst>
        <pc:spChg chg="mod">
          <ac:chgData name="William Andrew Bulaquena" userId="7589f1e9-3d8e-44b6-a932-9f064c4bad2e" providerId="ADAL" clId="{C7C12CAA-7CE4-4000-9937-237A50055716}" dt="2021-12-14T05:43:18.104" v="14106" actId="20577"/>
          <ac:spMkLst>
            <pc:docMk/>
            <pc:sldMk cId="2288544340" sldId="298"/>
            <ac:spMk id="1759" creationId="{00000000-0000-0000-0000-000000000000}"/>
          </ac:spMkLst>
        </pc:spChg>
        <pc:spChg chg="mod">
          <ac:chgData name="William Andrew Bulaquena" userId="7589f1e9-3d8e-44b6-a932-9f064c4bad2e" providerId="ADAL" clId="{C7C12CAA-7CE4-4000-9937-237A50055716}" dt="2021-12-06T03:05:24.429" v="1513" actId="14100"/>
          <ac:spMkLst>
            <pc:docMk/>
            <pc:sldMk cId="2288544340" sldId="298"/>
            <ac:spMk id="1762" creationId="{00000000-0000-0000-0000-000000000000}"/>
          </ac:spMkLst>
        </pc:spChg>
      </pc:sldChg>
      <pc:sldChg chg="del">
        <pc:chgData name="William Andrew Bulaquena" userId="7589f1e9-3d8e-44b6-a932-9f064c4bad2e" providerId="ADAL" clId="{C7C12CAA-7CE4-4000-9937-237A50055716}" dt="2021-12-06T03:15:49.203" v="1599" actId="47"/>
        <pc:sldMkLst>
          <pc:docMk/>
          <pc:sldMk cId="1910880649" sldId="299"/>
        </pc:sldMkLst>
      </pc:sldChg>
      <pc:sldChg chg="del">
        <pc:chgData name="William Andrew Bulaquena" userId="7589f1e9-3d8e-44b6-a932-9f064c4bad2e" providerId="ADAL" clId="{C7C12CAA-7CE4-4000-9937-237A50055716}" dt="2021-12-06T03:15:52.089" v="1603" actId="47"/>
        <pc:sldMkLst>
          <pc:docMk/>
          <pc:sldMk cId="992594643" sldId="300"/>
        </pc:sldMkLst>
      </pc:sldChg>
      <pc:sldChg chg="del">
        <pc:chgData name="William Andrew Bulaquena" userId="7589f1e9-3d8e-44b6-a932-9f064c4bad2e" providerId="ADAL" clId="{C7C12CAA-7CE4-4000-9937-237A50055716}" dt="2021-12-06T03:15:55.253" v="1608" actId="47"/>
        <pc:sldMkLst>
          <pc:docMk/>
          <pc:sldMk cId="3625712355" sldId="302"/>
        </pc:sldMkLst>
      </pc:sldChg>
      <pc:sldChg chg="del">
        <pc:chgData name="William Andrew Bulaquena" userId="7589f1e9-3d8e-44b6-a932-9f064c4bad2e" providerId="ADAL" clId="{C7C12CAA-7CE4-4000-9937-237A50055716}" dt="2021-12-06T03:15:48.147" v="1598" actId="47"/>
        <pc:sldMkLst>
          <pc:docMk/>
          <pc:sldMk cId="2948953927" sldId="303"/>
        </pc:sldMkLst>
      </pc:sldChg>
      <pc:sldChg chg="addSp modSp">
        <pc:chgData name="William Andrew Bulaquena" userId="7589f1e9-3d8e-44b6-a932-9f064c4bad2e" providerId="ADAL" clId="{C7C12CAA-7CE4-4000-9937-237A50055716}" dt="2021-12-06T03:05:32.948" v="1514"/>
        <pc:sldMkLst>
          <pc:docMk/>
          <pc:sldMk cId="3595299654" sldId="304"/>
        </pc:sldMkLst>
        <pc:spChg chg="add mod">
          <ac:chgData name="William Andrew Bulaquena" userId="7589f1e9-3d8e-44b6-a932-9f064c4bad2e" providerId="ADAL" clId="{C7C12CAA-7CE4-4000-9937-237A50055716}" dt="2021-12-06T03:05:32.948" v="1514"/>
          <ac:spMkLst>
            <pc:docMk/>
            <pc:sldMk cId="3595299654" sldId="304"/>
            <ac:spMk id="6" creationId="{1EE8AB89-77EC-47F8-8CEC-917D9B9BAA6F}"/>
          </ac:spMkLst>
        </pc:spChg>
      </pc:sldChg>
      <pc:sldChg chg="addSp modSp">
        <pc:chgData name="William Andrew Bulaquena" userId="7589f1e9-3d8e-44b6-a932-9f064c4bad2e" providerId="ADAL" clId="{C7C12CAA-7CE4-4000-9937-237A50055716}" dt="2021-12-06T03:13:50.482" v="1590"/>
        <pc:sldMkLst>
          <pc:docMk/>
          <pc:sldMk cId="1421505374" sldId="305"/>
        </pc:sldMkLst>
        <pc:spChg chg="add mod">
          <ac:chgData name="William Andrew Bulaquena" userId="7589f1e9-3d8e-44b6-a932-9f064c4bad2e" providerId="ADAL" clId="{C7C12CAA-7CE4-4000-9937-237A50055716}" dt="2021-12-06T03:13:50.482" v="1590"/>
          <ac:spMkLst>
            <pc:docMk/>
            <pc:sldMk cId="1421505374" sldId="305"/>
            <ac:spMk id="8" creationId="{0F525526-13FA-4327-A5F7-D0D906C10D5F}"/>
          </ac:spMkLst>
        </pc:spChg>
      </pc:sldChg>
      <pc:sldChg chg="modSp mod">
        <pc:chgData name="William Andrew Bulaquena" userId="7589f1e9-3d8e-44b6-a932-9f064c4bad2e" providerId="ADAL" clId="{C7C12CAA-7CE4-4000-9937-237A50055716}" dt="2021-12-10T05:44:18.031" v="8713" actId="20577"/>
        <pc:sldMkLst>
          <pc:docMk/>
          <pc:sldMk cId="3333737908" sldId="306"/>
        </pc:sldMkLst>
        <pc:spChg chg="mod">
          <ac:chgData name="William Andrew Bulaquena" userId="7589f1e9-3d8e-44b6-a932-9f064c4bad2e" providerId="ADAL" clId="{C7C12CAA-7CE4-4000-9937-237A50055716}" dt="2021-12-06T03:13:45.484" v="1589" actId="20577"/>
          <ac:spMkLst>
            <pc:docMk/>
            <pc:sldMk cId="3333737908" sldId="306"/>
            <ac:spMk id="10" creationId="{E5A019BF-F887-4C40-8876-256FFD2C9AAB}"/>
          </ac:spMkLst>
        </pc:spChg>
        <pc:spChg chg="mod">
          <ac:chgData name="William Andrew Bulaquena" userId="7589f1e9-3d8e-44b6-a932-9f064c4bad2e" providerId="ADAL" clId="{C7C12CAA-7CE4-4000-9937-237A50055716}" dt="2021-12-10T05:44:18.031" v="8713" actId="20577"/>
          <ac:spMkLst>
            <pc:docMk/>
            <pc:sldMk cId="3333737908" sldId="306"/>
            <ac:spMk id="18" creationId="{1DDCE6B2-A03A-463C-80A1-F2CED3E551FB}"/>
          </ac:spMkLst>
        </pc:spChg>
      </pc:sldChg>
      <pc:sldChg chg="modSp mod modNotesTx">
        <pc:chgData name="William Andrew Bulaquena" userId="7589f1e9-3d8e-44b6-a932-9f064c4bad2e" providerId="ADAL" clId="{C7C12CAA-7CE4-4000-9937-237A50055716}" dt="2021-12-07T17:39:16.208" v="6883" actId="20577"/>
        <pc:sldMkLst>
          <pc:docMk/>
          <pc:sldMk cId="1428972848" sldId="307"/>
        </pc:sldMkLst>
        <pc:spChg chg="mod">
          <ac:chgData name="William Andrew Bulaquena" userId="7589f1e9-3d8e-44b6-a932-9f064c4bad2e" providerId="ADAL" clId="{C7C12CAA-7CE4-4000-9937-237A50055716}" dt="2021-12-06T03:13:42.231" v="1588" actId="20577"/>
          <ac:spMkLst>
            <pc:docMk/>
            <pc:sldMk cId="1428972848" sldId="307"/>
            <ac:spMk id="11" creationId="{D2694B9E-673B-4DFD-8298-CB9E79AB67BE}"/>
          </ac:spMkLst>
        </pc:spChg>
        <pc:spChg chg="mod">
          <ac:chgData name="William Andrew Bulaquena" userId="7589f1e9-3d8e-44b6-a932-9f064c4bad2e" providerId="ADAL" clId="{C7C12CAA-7CE4-4000-9937-237A50055716}" dt="2021-12-07T06:54:37.556" v="4060" actId="20577"/>
          <ac:spMkLst>
            <pc:docMk/>
            <pc:sldMk cId="1428972848" sldId="307"/>
            <ac:spMk id="18" creationId="{1DDCE6B2-A03A-463C-80A1-F2CED3E551FB}"/>
          </ac:spMkLst>
        </pc:spChg>
      </pc:sldChg>
      <pc:sldChg chg="modSp mod">
        <pc:chgData name="William Andrew Bulaquena" userId="7589f1e9-3d8e-44b6-a932-9f064c4bad2e" providerId="ADAL" clId="{C7C12CAA-7CE4-4000-9937-237A50055716}" dt="2021-12-06T03:13:35.551" v="1587" actId="20577"/>
        <pc:sldMkLst>
          <pc:docMk/>
          <pc:sldMk cId="3328489380" sldId="308"/>
        </pc:sldMkLst>
        <pc:spChg chg="mod">
          <ac:chgData name="William Andrew Bulaquena" userId="7589f1e9-3d8e-44b6-a932-9f064c4bad2e" providerId="ADAL" clId="{C7C12CAA-7CE4-4000-9937-237A50055716}" dt="2021-12-06T03:13:35.551" v="1587" actId="20577"/>
          <ac:spMkLst>
            <pc:docMk/>
            <pc:sldMk cId="3328489380" sldId="308"/>
            <ac:spMk id="12" creationId="{0C3E1A91-2E5E-40B2-BF67-62603EB1B675}"/>
          </ac:spMkLst>
        </pc:spChg>
        <pc:spChg chg="mod">
          <ac:chgData name="William Andrew Bulaquena" userId="7589f1e9-3d8e-44b6-a932-9f064c4bad2e" providerId="ADAL" clId="{C7C12CAA-7CE4-4000-9937-237A50055716}" dt="2021-12-06T03:06:13.472" v="1518" actId="113"/>
          <ac:spMkLst>
            <pc:docMk/>
            <pc:sldMk cId="3328489380" sldId="308"/>
            <ac:spMk id="18" creationId="{1DDCE6B2-A03A-463C-80A1-F2CED3E551FB}"/>
          </ac:spMkLst>
        </pc:spChg>
      </pc:sldChg>
      <pc:sldChg chg="addSp modSp mod">
        <pc:chgData name="William Andrew Bulaquena" userId="7589f1e9-3d8e-44b6-a932-9f064c4bad2e" providerId="ADAL" clId="{C7C12CAA-7CE4-4000-9937-237A50055716}" dt="2021-12-07T07:31:23.285" v="4258" actId="20577"/>
        <pc:sldMkLst>
          <pc:docMk/>
          <pc:sldMk cId="2887696666" sldId="309"/>
        </pc:sldMkLst>
        <pc:spChg chg="add mod">
          <ac:chgData name="William Andrew Bulaquena" userId="7589f1e9-3d8e-44b6-a932-9f064c4bad2e" providerId="ADAL" clId="{C7C12CAA-7CE4-4000-9937-237A50055716}" dt="2021-12-07T07:31:23.285" v="4258" actId="20577"/>
          <ac:spMkLst>
            <pc:docMk/>
            <pc:sldMk cId="2887696666" sldId="309"/>
            <ac:spMk id="9" creationId="{B6DFEB78-C455-44D9-99C6-428D416B05F6}"/>
          </ac:spMkLst>
        </pc:spChg>
        <pc:spChg chg="mod">
          <ac:chgData name="William Andrew Bulaquena" userId="7589f1e9-3d8e-44b6-a932-9f064c4bad2e" providerId="ADAL" clId="{C7C12CAA-7CE4-4000-9937-237A50055716}" dt="2021-12-06T03:13:33.096" v="1586" actId="20577"/>
          <ac:spMkLst>
            <pc:docMk/>
            <pc:sldMk cId="2887696666" sldId="309"/>
            <ac:spMk id="13" creationId="{DDBB4681-2323-4883-87E9-EC96E433AA28}"/>
          </ac:spMkLst>
        </pc:spChg>
        <pc:spChg chg="mod">
          <ac:chgData name="William Andrew Bulaquena" userId="7589f1e9-3d8e-44b6-a932-9f064c4bad2e" providerId="ADAL" clId="{C7C12CAA-7CE4-4000-9937-237A50055716}" dt="2021-12-07T07:06:49.312" v="4087" actId="20577"/>
          <ac:spMkLst>
            <pc:docMk/>
            <pc:sldMk cId="2887696666" sldId="309"/>
            <ac:spMk id="1714" creationId="{00000000-0000-0000-0000-000000000000}"/>
          </ac:spMkLst>
        </pc:spChg>
      </pc:sldChg>
      <pc:sldChg chg="del">
        <pc:chgData name="William Andrew Bulaquena" userId="7589f1e9-3d8e-44b6-a932-9f064c4bad2e" providerId="ADAL" clId="{C7C12CAA-7CE4-4000-9937-237A50055716}" dt="2021-12-06T03:15:55.691" v="1609" actId="47"/>
        <pc:sldMkLst>
          <pc:docMk/>
          <pc:sldMk cId="140404999" sldId="310"/>
        </pc:sldMkLst>
      </pc:sldChg>
      <pc:sldChg chg="addSp modSp mod">
        <pc:chgData name="William Andrew Bulaquena" userId="7589f1e9-3d8e-44b6-a932-9f064c4bad2e" providerId="ADAL" clId="{C7C12CAA-7CE4-4000-9937-237A50055716}" dt="2021-12-07T07:52:29.778" v="4391" actId="1037"/>
        <pc:sldMkLst>
          <pc:docMk/>
          <pc:sldMk cId="3044269521" sldId="311"/>
        </pc:sldMkLst>
        <pc:spChg chg="add mod">
          <ac:chgData name="William Andrew Bulaquena" userId="7589f1e9-3d8e-44b6-a932-9f064c4bad2e" providerId="ADAL" clId="{C7C12CAA-7CE4-4000-9937-237A50055716}" dt="2021-12-07T07:52:29.778" v="4391" actId="1037"/>
          <ac:spMkLst>
            <pc:docMk/>
            <pc:sldMk cId="3044269521" sldId="311"/>
            <ac:spMk id="8" creationId="{FD8E6DC0-2F10-4D56-8C14-FDB097E18B85}"/>
          </ac:spMkLst>
        </pc:spChg>
        <pc:spChg chg="mod">
          <ac:chgData name="William Andrew Bulaquena" userId="7589f1e9-3d8e-44b6-a932-9f064c4bad2e" providerId="ADAL" clId="{C7C12CAA-7CE4-4000-9937-237A50055716}" dt="2021-12-06T03:13:21.936" v="1584" actId="20577"/>
          <ac:spMkLst>
            <pc:docMk/>
            <pc:sldMk cId="3044269521" sldId="311"/>
            <ac:spMk id="21" creationId="{DD137E9D-9C99-468B-9926-F55FEBA316B2}"/>
          </ac:spMkLst>
        </pc:spChg>
      </pc:sldChg>
      <pc:sldChg chg="addSp delSp modSp mod">
        <pc:chgData name="William Andrew Bulaquena" userId="7589f1e9-3d8e-44b6-a932-9f064c4bad2e" providerId="ADAL" clId="{C7C12CAA-7CE4-4000-9937-237A50055716}" dt="2021-12-07T08:15:53.955" v="4825" actId="20577"/>
        <pc:sldMkLst>
          <pc:docMk/>
          <pc:sldMk cId="434187538" sldId="313"/>
        </pc:sldMkLst>
        <pc:spChg chg="add mod">
          <ac:chgData name="William Andrew Bulaquena" userId="7589f1e9-3d8e-44b6-a932-9f064c4bad2e" providerId="ADAL" clId="{C7C12CAA-7CE4-4000-9937-237A50055716}" dt="2021-12-07T08:15:53.955" v="4825" actId="20577"/>
          <ac:spMkLst>
            <pc:docMk/>
            <pc:sldMk cId="434187538" sldId="313"/>
            <ac:spMk id="9" creationId="{C8FF7AF3-C833-4144-AB7C-98FACBA383CC}"/>
          </ac:spMkLst>
        </pc:spChg>
        <pc:spChg chg="mod">
          <ac:chgData name="William Andrew Bulaquena" userId="7589f1e9-3d8e-44b6-a932-9f064c4bad2e" providerId="ADAL" clId="{C7C12CAA-7CE4-4000-9937-237A50055716}" dt="2021-12-06T03:13:16.991" v="1582" actId="20577"/>
          <ac:spMkLst>
            <pc:docMk/>
            <pc:sldMk cId="434187538" sldId="313"/>
            <ac:spMk id="12" creationId="{7988C583-7E8A-445F-B525-8A819CDE1074}"/>
          </ac:spMkLst>
        </pc:spChg>
        <pc:spChg chg="del">
          <ac:chgData name="William Andrew Bulaquena" userId="7589f1e9-3d8e-44b6-a932-9f064c4bad2e" providerId="ADAL" clId="{C7C12CAA-7CE4-4000-9937-237A50055716}" dt="2021-12-06T03:07:10.314" v="1525" actId="478"/>
          <ac:spMkLst>
            <pc:docMk/>
            <pc:sldMk cId="434187538" sldId="313"/>
            <ac:spMk id="18" creationId="{590BB192-1AA9-4B3B-940C-C131FFA975D2}"/>
          </ac:spMkLst>
        </pc:spChg>
        <pc:picChg chg="add del mod ord">
          <ac:chgData name="William Andrew Bulaquena" userId="7589f1e9-3d8e-44b6-a932-9f064c4bad2e" providerId="ADAL" clId="{C7C12CAA-7CE4-4000-9937-237A50055716}" dt="2021-12-07T08:10:02.381" v="4494" actId="478"/>
          <ac:picMkLst>
            <pc:docMk/>
            <pc:sldMk cId="434187538" sldId="313"/>
            <ac:picMk id="3" creationId="{29BD4419-0299-462D-AC0C-597B5C9028C3}"/>
          </ac:picMkLst>
        </pc:picChg>
        <pc:picChg chg="add mod">
          <ac:chgData name="William Andrew Bulaquena" userId="7589f1e9-3d8e-44b6-a932-9f064c4bad2e" providerId="ADAL" clId="{C7C12CAA-7CE4-4000-9937-237A50055716}" dt="2021-12-07T08:10:00.909" v="4493" actId="14100"/>
          <ac:picMkLst>
            <pc:docMk/>
            <pc:sldMk cId="434187538" sldId="313"/>
            <ac:picMk id="4" creationId="{31B510C1-D6C9-4601-947F-8E1DF85AF34C}"/>
          </ac:picMkLst>
        </pc:picChg>
        <pc:picChg chg="add mod">
          <ac:chgData name="William Andrew Bulaquena" userId="7589f1e9-3d8e-44b6-a932-9f064c4bad2e" providerId="ADAL" clId="{C7C12CAA-7CE4-4000-9937-237A50055716}" dt="2021-12-07T08:10:05.985" v="4495" actId="1076"/>
          <ac:picMkLst>
            <pc:docMk/>
            <pc:sldMk cId="434187538" sldId="313"/>
            <ac:picMk id="5" creationId="{3D378890-1455-4467-AE5F-003F89966C0A}"/>
          </ac:picMkLst>
        </pc:picChg>
        <pc:picChg chg="add del mod">
          <ac:chgData name="William Andrew Bulaquena" userId="7589f1e9-3d8e-44b6-a932-9f064c4bad2e" providerId="ADAL" clId="{C7C12CAA-7CE4-4000-9937-237A50055716}" dt="2021-12-06T03:09:07.157" v="1544" actId="478"/>
          <ac:picMkLst>
            <pc:docMk/>
            <pc:sldMk cId="434187538" sldId="313"/>
            <ac:picMk id="9" creationId="{7427815D-4164-46E9-A8A5-5D81370F0D86}"/>
          </ac:picMkLst>
        </pc:picChg>
        <pc:picChg chg="add del">
          <ac:chgData name="William Andrew Bulaquena" userId="7589f1e9-3d8e-44b6-a932-9f064c4bad2e" providerId="ADAL" clId="{C7C12CAA-7CE4-4000-9937-237A50055716}" dt="2021-12-06T03:08:41.572" v="1534" actId="478"/>
          <ac:picMkLst>
            <pc:docMk/>
            <pc:sldMk cId="434187538" sldId="313"/>
            <ac:picMk id="11" creationId="{CBE17FD3-FA89-4A28-91F2-78EEC408FBF3}"/>
          </ac:picMkLst>
        </pc:picChg>
      </pc:sldChg>
      <pc:sldChg chg="addSp delSp modSp mod">
        <pc:chgData name="William Andrew Bulaquena" userId="7589f1e9-3d8e-44b6-a932-9f064c4bad2e" providerId="ADAL" clId="{C7C12CAA-7CE4-4000-9937-237A50055716}" dt="2021-12-07T08:15:42.883" v="4824" actId="20577"/>
        <pc:sldMkLst>
          <pc:docMk/>
          <pc:sldMk cId="1262455063" sldId="314"/>
        </pc:sldMkLst>
        <pc:spChg chg="add mod">
          <ac:chgData name="William Andrew Bulaquena" userId="7589f1e9-3d8e-44b6-a932-9f064c4bad2e" providerId="ADAL" clId="{C7C12CAA-7CE4-4000-9937-237A50055716}" dt="2021-12-07T08:15:42.883" v="4824" actId="20577"/>
          <ac:spMkLst>
            <pc:docMk/>
            <pc:sldMk cId="1262455063" sldId="314"/>
            <ac:spMk id="8" creationId="{044E97EF-F556-40CA-A12C-4A15CE359878}"/>
          </ac:spMkLst>
        </pc:spChg>
        <pc:spChg chg="mod">
          <ac:chgData name="William Andrew Bulaquena" userId="7589f1e9-3d8e-44b6-a932-9f064c4bad2e" providerId="ADAL" clId="{C7C12CAA-7CE4-4000-9937-237A50055716}" dt="2021-12-06T03:13:14.398" v="1581" actId="20577"/>
          <ac:spMkLst>
            <pc:docMk/>
            <pc:sldMk cId="1262455063" sldId="314"/>
            <ac:spMk id="12" creationId="{7988C583-7E8A-445F-B525-8A819CDE1074}"/>
          </ac:spMkLst>
        </pc:spChg>
        <pc:spChg chg="del">
          <ac:chgData name="William Andrew Bulaquena" userId="7589f1e9-3d8e-44b6-a932-9f064c4bad2e" providerId="ADAL" clId="{C7C12CAA-7CE4-4000-9937-237A50055716}" dt="2021-12-06T03:10:01.968" v="1551" actId="478"/>
          <ac:spMkLst>
            <pc:docMk/>
            <pc:sldMk cId="1262455063" sldId="314"/>
            <ac:spMk id="18" creationId="{590BB192-1AA9-4B3B-940C-C131FFA975D2}"/>
          </ac:spMkLst>
        </pc:spChg>
        <pc:picChg chg="add mod">
          <ac:chgData name="William Andrew Bulaquena" userId="7589f1e9-3d8e-44b6-a932-9f064c4bad2e" providerId="ADAL" clId="{C7C12CAA-7CE4-4000-9937-237A50055716}" dt="2021-12-07T08:11:29.164" v="4499" actId="14100"/>
          <ac:picMkLst>
            <pc:docMk/>
            <pc:sldMk cId="1262455063" sldId="314"/>
            <ac:picMk id="3" creationId="{C887D4B7-7045-4666-B96C-8C86750EC194}"/>
          </ac:picMkLst>
        </pc:picChg>
        <pc:picChg chg="del">
          <ac:chgData name="William Andrew Bulaquena" userId="7589f1e9-3d8e-44b6-a932-9f064c4bad2e" providerId="ADAL" clId="{C7C12CAA-7CE4-4000-9937-237A50055716}" dt="2021-12-06T03:10:50.444" v="1559" actId="478"/>
          <ac:picMkLst>
            <pc:docMk/>
            <pc:sldMk cId="1262455063" sldId="314"/>
            <ac:picMk id="3" creationId="{EA935182-965F-42BB-A1E9-090A79CC445E}"/>
          </ac:picMkLst>
        </pc:picChg>
        <pc:picChg chg="add del mod ord">
          <ac:chgData name="William Andrew Bulaquena" userId="7589f1e9-3d8e-44b6-a932-9f064c4bad2e" providerId="ADAL" clId="{C7C12CAA-7CE4-4000-9937-237A50055716}" dt="2021-12-07T08:11:30.388" v="4500" actId="478"/>
          <ac:picMkLst>
            <pc:docMk/>
            <pc:sldMk cId="1262455063" sldId="314"/>
            <ac:picMk id="4" creationId="{F6AB9A66-06E0-4DC4-8604-13C6DCBA4FDF}"/>
          </ac:picMkLst>
        </pc:picChg>
        <pc:picChg chg="del mod">
          <ac:chgData name="William Andrew Bulaquena" userId="7589f1e9-3d8e-44b6-a932-9f064c4bad2e" providerId="ADAL" clId="{C7C12CAA-7CE4-4000-9937-237A50055716}" dt="2021-12-06T03:11:35.604" v="1562" actId="478"/>
          <ac:picMkLst>
            <pc:docMk/>
            <pc:sldMk cId="1262455063" sldId="314"/>
            <ac:picMk id="5" creationId="{AE3CB56C-5844-4217-B958-4323174BCF42}"/>
          </ac:picMkLst>
        </pc:picChg>
        <pc:picChg chg="add mod">
          <ac:chgData name="William Andrew Bulaquena" userId="7589f1e9-3d8e-44b6-a932-9f064c4bad2e" providerId="ADAL" clId="{C7C12CAA-7CE4-4000-9937-237A50055716}" dt="2021-12-07T08:11:37.059" v="4501" actId="1076"/>
          <ac:picMkLst>
            <pc:docMk/>
            <pc:sldMk cId="1262455063" sldId="314"/>
            <ac:picMk id="7" creationId="{C0156FF6-648B-42FF-8B68-5D74A4A17629}"/>
          </ac:picMkLst>
        </pc:picChg>
      </pc:sldChg>
      <pc:sldChg chg="addSp delSp modSp mod">
        <pc:chgData name="William Andrew Bulaquena" userId="7589f1e9-3d8e-44b6-a932-9f064c4bad2e" providerId="ADAL" clId="{C7C12CAA-7CE4-4000-9937-237A50055716}" dt="2021-12-15T17:21:04.199" v="14641" actId="20577"/>
        <pc:sldMkLst>
          <pc:docMk/>
          <pc:sldMk cId="2190084966" sldId="315"/>
        </pc:sldMkLst>
        <pc:spChg chg="add del mod">
          <ac:chgData name="William Andrew Bulaquena" userId="7589f1e9-3d8e-44b6-a932-9f064c4bad2e" providerId="ADAL" clId="{C7C12CAA-7CE4-4000-9937-237A50055716}" dt="2021-12-07T08:27:26.184" v="4827"/>
          <ac:spMkLst>
            <pc:docMk/>
            <pc:sldMk cId="2190084966" sldId="315"/>
            <ac:spMk id="9" creationId="{AF28D845-8E26-4A8C-977F-A475737155AC}"/>
          </ac:spMkLst>
        </pc:spChg>
        <pc:spChg chg="mod">
          <ac:chgData name="William Andrew Bulaquena" userId="7589f1e9-3d8e-44b6-a932-9f064c4bad2e" providerId="ADAL" clId="{C7C12CAA-7CE4-4000-9937-237A50055716}" dt="2021-12-06T03:13:08.246" v="1579" actId="20577"/>
          <ac:spMkLst>
            <pc:docMk/>
            <pc:sldMk cId="2190084966" sldId="315"/>
            <ac:spMk id="12" creationId="{7988C583-7E8A-445F-B525-8A819CDE1074}"/>
          </ac:spMkLst>
        </pc:spChg>
        <pc:spChg chg="add mod">
          <ac:chgData name="William Andrew Bulaquena" userId="7589f1e9-3d8e-44b6-a932-9f064c4bad2e" providerId="ADAL" clId="{C7C12CAA-7CE4-4000-9937-237A50055716}" dt="2021-12-06T03:12:20.934" v="1570"/>
          <ac:spMkLst>
            <pc:docMk/>
            <pc:sldMk cId="2190084966" sldId="315"/>
            <ac:spMk id="13" creationId="{42D627F9-8139-47C5-97FC-78897EDE414B}"/>
          </ac:spMkLst>
        </pc:spChg>
        <pc:spChg chg="add mod">
          <ac:chgData name="William Andrew Bulaquena" userId="7589f1e9-3d8e-44b6-a932-9f064c4bad2e" providerId="ADAL" clId="{C7C12CAA-7CE4-4000-9937-237A50055716}" dt="2021-12-15T17:21:04.199" v="14641" actId="20577"/>
          <ac:spMkLst>
            <pc:docMk/>
            <pc:sldMk cId="2190084966" sldId="315"/>
            <ac:spMk id="14" creationId="{E5121096-AE8F-4503-ABF6-5C75B8EA0EDE}"/>
          </ac:spMkLst>
        </pc:spChg>
        <pc:picChg chg="del">
          <ac:chgData name="William Andrew Bulaquena" userId="7589f1e9-3d8e-44b6-a932-9f064c4bad2e" providerId="ADAL" clId="{C7C12CAA-7CE4-4000-9937-237A50055716}" dt="2021-12-06T03:12:14.482" v="1569" actId="478"/>
          <ac:picMkLst>
            <pc:docMk/>
            <pc:sldMk cId="2190084966" sldId="315"/>
            <ac:picMk id="4" creationId="{344F5A33-74BD-4BE4-85FF-96034211E1BC}"/>
          </ac:picMkLst>
        </pc:picChg>
        <pc:picChg chg="del">
          <ac:chgData name="William Andrew Bulaquena" userId="7589f1e9-3d8e-44b6-a932-9f064c4bad2e" providerId="ADAL" clId="{C7C12CAA-7CE4-4000-9937-237A50055716}" dt="2021-12-06T03:12:14.482" v="1569" actId="478"/>
          <ac:picMkLst>
            <pc:docMk/>
            <pc:sldMk cId="2190084966" sldId="315"/>
            <ac:picMk id="7" creationId="{DE469DF8-328C-4EF0-B161-7B23519B5103}"/>
          </ac:picMkLst>
        </pc:picChg>
        <pc:picChg chg="add mod">
          <ac:chgData name="William Andrew Bulaquena" userId="7589f1e9-3d8e-44b6-a932-9f064c4bad2e" providerId="ADAL" clId="{C7C12CAA-7CE4-4000-9937-237A50055716}" dt="2021-12-06T03:12:20.934" v="1570"/>
          <ac:picMkLst>
            <pc:docMk/>
            <pc:sldMk cId="2190084966" sldId="315"/>
            <ac:picMk id="8" creationId="{51AE3B53-63AC-414E-B6D5-C18F19779169}"/>
          </ac:picMkLst>
        </pc:picChg>
        <pc:picChg chg="del">
          <ac:chgData name="William Andrew Bulaquena" userId="7589f1e9-3d8e-44b6-a932-9f064c4bad2e" providerId="ADAL" clId="{C7C12CAA-7CE4-4000-9937-237A50055716}" dt="2021-12-06T03:12:14.482" v="1569" actId="478"/>
          <ac:picMkLst>
            <pc:docMk/>
            <pc:sldMk cId="2190084966" sldId="315"/>
            <ac:picMk id="9" creationId="{A3312BE6-488F-4AAD-8FDC-D27BCF803717}"/>
          </ac:picMkLst>
        </pc:picChg>
        <pc:picChg chg="add mod">
          <ac:chgData name="William Andrew Bulaquena" userId="7589f1e9-3d8e-44b6-a932-9f064c4bad2e" providerId="ADAL" clId="{C7C12CAA-7CE4-4000-9937-237A50055716}" dt="2021-12-06T03:12:20.934" v="1570"/>
          <ac:picMkLst>
            <pc:docMk/>
            <pc:sldMk cId="2190084966" sldId="315"/>
            <ac:picMk id="10" creationId="{550CF7EF-38E9-4CE8-8106-F1DDB0BF8176}"/>
          </ac:picMkLst>
        </pc:picChg>
        <pc:picChg chg="add mod">
          <ac:chgData name="William Andrew Bulaquena" userId="7589f1e9-3d8e-44b6-a932-9f064c4bad2e" providerId="ADAL" clId="{C7C12CAA-7CE4-4000-9937-237A50055716}" dt="2021-12-06T03:12:20.934" v="1570"/>
          <ac:picMkLst>
            <pc:docMk/>
            <pc:sldMk cId="2190084966" sldId="315"/>
            <ac:picMk id="11" creationId="{188A36BB-B998-41A5-A8C7-1020F0251863}"/>
          </ac:picMkLst>
        </pc:picChg>
      </pc:sldChg>
      <pc:sldChg chg="modSp mod">
        <pc:chgData name="William Andrew Bulaquena" userId="7589f1e9-3d8e-44b6-a932-9f064c4bad2e" providerId="ADAL" clId="{C7C12CAA-7CE4-4000-9937-237A50055716}" dt="2021-12-06T03:13:24.586" v="1585" actId="20577"/>
        <pc:sldMkLst>
          <pc:docMk/>
          <pc:sldMk cId="2478996549" sldId="316"/>
        </pc:sldMkLst>
        <pc:spChg chg="mod">
          <ac:chgData name="William Andrew Bulaquena" userId="7589f1e9-3d8e-44b6-a932-9f064c4bad2e" providerId="ADAL" clId="{C7C12CAA-7CE4-4000-9937-237A50055716}" dt="2021-12-06T03:06:22.487" v="1521" actId="20577"/>
          <ac:spMkLst>
            <pc:docMk/>
            <pc:sldMk cId="2478996549" sldId="316"/>
            <ac:spMk id="10" creationId="{16D2AF83-9701-4C0A-8214-691BFCB2AA79}"/>
          </ac:spMkLst>
        </pc:spChg>
        <pc:spChg chg="mod">
          <ac:chgData name="William Andrew Bulaquena" userId="7589f1e9-3d8e-44b6-a932-9f064c4bad2e" providerId="ADAL" clId="{C7C12CAA-7CE4-4000-9937-237A50055716}" dt="2021-12-06T03:13:24.586" v="1585" actId="20577"/>
          <ac:spMkLst>
            <pc:docMk/>
            <pc:sldMk cId="2478996549" sldId="316"/>
            <ac:spMk id="13" creationId="{DDBB4681-2323-4883-87E9-EC96E433AA28}"/>
          </ac:spMkLst>
        </pc:spChg>
      </pc:sldChg>
      <pc:sldChg chg="modSp mod">
        <pc:chgData name="William Andrew Bulaquena" userId="7589f1e9-3d8e-44b6-a932-9f064c4bad2e" providerId="ADAL" clId="{C7C12CAA-7CE4-4000-9937-237A50055716}" dt="2021-12-07T07:53:03.497" v="4424" actId="20577"/>
        <pc:sldMkLst>
          <pc:docMk/>
          <pc:sldMk cId="1359173109" sldId="317"/>
        </pc:sldMkLst>
        <pc:spChg chg="mod">
          <ac:chgData name="William Andrew Bulaquena" userId="7589f1e9-3d8e-44b6-a932-9f064c4bad2e" providerId="ADAL" clId="{C7C12CAA-7CE4-4000-9937-237A50055716}" dt="2021-12-06T03:06:45.737" v="1524" actId="113"/>
          <ac:spMkLst>
            <pc:docMk/>
            <pc:sldMk cId="1359173109" sldId="317"/>
            <ac:spMk id="12" creationId="{B3D765D4-1D8D-4EA9-9D99-B10FB479B475}"/>
          </ac:spMkLst>
        </pc:spChg>
        <pc:spChg chg="mod">
          <ac:chgData name="William Andrew Bulaquena" userId="7589f1e9-3d8e-44b6-a932-9f064c4bad2e" providerId="ADAL" clId="{C7C12CAA-7CE4-4000-9937-237A50055716}" dt="2021-12-06T03:13:19.604" v="1583" actId="20577"/>
          <ac:spMkLst>
            <pc:docMk/>
            <pc:sldMk cId="1359173109" sldId="317"/>
            <ac:spMk id="21" creationId="{DD137E9D-9C99-468B-9926-F55FEBA316B2}"/>
          </ac:spMkLst>
        </pc:spChg>
        <pc:spChg chg="mod">
          <ac:chgData name="William Andrew Bulaquena" userId="7589f1e9-3d8e-44b6-a932-9f064c4bad2e" providerId="ADAL" clId="{C7C12CAA-7CE4-4000-9937-237A50055716}" dt="2021-12-07T07:53:03.497" v="4424" actId="20577"/>
          <ac:spMkLst>
            <pc:docMk/>
            <pc:sldMk cId="1359173109" sldId="317"/>
            <ac:spMk id="1714" creationId="{00000000-0000-0000-0000-000000000000}"/>
          </ac:spMkLst>
        </pc:spChg>
      </pc:sldChg>
      <pc:sldChg chg="addSp delSp modSp mod">
        <pc:chgData name="William Andrew Bulaquena" userId="7589f1e9-3d8e-44b6-a932-9f064c4bad2e" providerId="ADAL" clId="{C7C12CAA-7CE4-4000-9937-237A50055716}" dt="2021-12-15T17:21:29.249" v="14647" actId="14100"/>
        <pc:sldMkLst>
          <pc:docMk/>
          <pc:sldMk cId="3370169648" sldId="318"/>
        </pc:sldMkLst>
        <pc:spChg chg="add mod">
          <ac:chgData name="William Andrew Bulaquena" userId="7589f1e9-3d8e-44b6-a932-9f064c4bad2e" providerId="ADAL" clId="{C7C12CAA-7CE4-4000-9937-237A50055716}" dt="2021-12-06T03:12:55.445" v="1576"/>
          <ac:spMkLst>
            <pc:docMk/>
            <pc:sldMk cId="3370169648" sldId="318"/>
            <ac:spMk id="7" creationId="{F8C7DE82-D00B-4350-BC42-1418FDE976D0}"/>
          </ac:spMkLst>
        </pc:spChg>
        <pc:spChg chg="add mod">
          <ac:chgData name="William Andrew Bulaquena" userId="7589f1e9-3d8e-44b6-a932-9f064c4bad2e" providerId="ADAL" clId="{C7C12CAA-7CE4-4000-9937-237A50055716}" dt="2021-12-15T17:21:23.407" v="14646" actId="1076"/>
          <ac:spMkLst>
            <pc:docMk/>
            <pc:sldMk cId="3370169648" sldId="318"/>
            <ac:spMk id="9" creationId="{56FFD0F0-553F-40BD-A34D-74E9E29BBA75}"/>
          </ac:spMkLst>
        </pc:spChg>
        <pc:spChg chg="del">
          <ac:chgData name="William Andrew Bulaquena" userId="7589f1e9-3d8e-44b6-a932-9f064c4bad2e" providerId="ADAL" clId="{C7C12CAA-7CE4-4000-9937-237A50055716}" dt="2021-12-06T03:12:52.121" v="1575" actId="478"/>
          <ac:spMkLst>
            <pc:docMk/>
            <pc:sldMk cId="3370169648" sldId="318"/>
            <ac:spMk id="10" creationId="{F2B6E2A5-D75D-4ADF-AAFB-CA046C6B42A8}"/>
          </ac:spMkLst>
        </pc:spChg>
        <pc:spChg chg="mod">
          <ac:chgData name="William Andrew Bulaquena" userId="7589f1e9-3d8e-44b6-a932-9f064c4bad2e" providerId="ADAL" clId="{C7C12CAA-7CE4-4000-9937-237A50055716}" dt="2021-12-06T03:13:02.195" v="1577" actId="20577"/>
          <ac:spMkLst>
            <pc:docMk/>
            <pc:sldMk cId="3370169648" sldId="318"/>
            <ac:spMk id="12" creationId="{7988C583-7E8A-445F-B525-8A819CDE1074}"/>
          </ac:spMkLst>
        </pc:spChg>
        <pc:picChg chg="del">
          <ac:chgData name="William Andrew Bulaquena" userId="7589f1e9-3d8e-44b6-a932-9f064c4bad2e" providerId="ADAL" clId="{C7C12CAA-7CE4-4000-9937-237A50055716}" dt="2021-12-06T03:12:50.575" v="1574" actId="478"/>
          <ac:picMkLst>
            <pc:docMk/>
            <pc:sldMk cId="3370169648" sldId="318"/>
            <ac:picMk id="3" creationId="{BFC8D12F-8285-4E43-98F1-DD0267374474}"/>
          </ac:picMkLst>
        </pc:picChg>
        <pc:picChg chg="add mod">
          <ac:chgData name="William Andrew Bulaquena" userId="7589f1e9-3d8e-44b6-a932-9f064c4bad2e" providerId="ADAL" clId="{C7C12CAA-7CE4-4000-9937-237A50055716}" dt="2021-12-15T17:21:29.249" v="14647" actId="14100"/>
          <ac:picMkLst>
            <pc:docMk/>
            <pc:sldMk cId="3370169648" sldId="318"/>
            <ac:picMk id="6" creationId="{1BE201AC-55E2-4C26-BA5A-75AD5C32E95A}"/>
          </ac:picMkLst>
        </pc:picChg>
      </pc:sldChg>
      <pc:sldChg chg="addSp delSp modSp mod">
        <pc:chgData name="William Andrew Bulaquena" userId="7589f1e9-3d8e-44b6-a932-9f064c4bad2e" providerId="ADAL" clId="{C7C12CAA-7CE4-4000-9937-237A50055716}" dt="2021-12-15T17:21:08.860" v="14642"/>
        <pc:sldMkLst>
          <pc:docMk/>
          <pc:sldMk cId="4015336745" sldId="319"/>
        </pc:sldMkLst>
        <pc:spChg chg="add mod">
          <ac:chgData name="William Andrew Bulaquena" userId="7589f1e9-3d8e-44b6-a932-9f064c4bad2e" providerId="ADAL" clId="{C7C12CAA-7CE4-4000-9937-237A50055716}" dt="2021-12-06T03:12:40.604" v="1573"/>
          <ac:spMkLst>
            <pc:docMk/>
            <pc:sldMk cId="4015336745" sldId="319"/>
            <ac:spMk id="9" creationId="{72B2264A-FAAA-4465-B9CD-0154C4B3FB7B}"/>
          </ac:spMkLst>
        </pc:spChg>
        <pc:spChg chg="add mod">
          <ac:chgData name="William Andrew Bulaquena" userId="7589f1e9-3d8e-44b6-a932-9f064c4bad2e" providerId="ADAL" clId="{C7C12CAA-7CE4-4000-9937-237A50055716}" dt="2021-12-15T17:21:08.860" v="14642"/>
          <ac:spMkLst>
            <pc:docMk/>
            <pc:sldMk cId="4015336745" sldId="319"/>
            <ac:spMk id="11" creationId="{2BD2BB6B-7B5E-4E69-9726-FD0BC6C0386C}"/>
          </ac:spMkLst>
        </pc:spChg>
        <pc:spChg chg="mod">
          <ac:chgData name="William Andrew Bulaquena" userId="7589f1e9-3d8e-44b6-a932-9f064c4bad2e" providerId="ADAL" clId="{C7C12CAA-7CE4-4000-9937-237A50055716}" dt="2021-12-06T03:13:05.375" v="1578" actId="20577"/>
          <ac:spMkLst>
            <pc:docMk/>
            <pc:sldMk cId="4015336745" sldId="319"/>
            <ac:spMk id="12" creationId="{7988C583-7E8A-445F-B525-8A819CDE1074}"/>
          </ac:spMkLst>
        </pc:spChg>
        <pc:picChg chg="del">
          <ac:chgData name="William Andrew Bulaquena" userId="7589f1e9-3d8e-44b6-a932-9f064c4bad2e" providerId="ADAL" clId="{C7C12CAA-7CE4-4000-9937-237A50055716}" dt="2021-12-06T03:12:33.616" v="1571" actId="478"/>
          <ac:picMkLst>
            <pc:docMk/>
            <pc:sldMk cId="4015336745" sldId="319"/>
            <ac:picMk id="3" creationId="{1E93DACE-89DD-427E-A693-F81CFF06D79C}"/>
          </ac:picMkLst>
        </pc:picChg>
        <pc:picChg chg="del">
          <ac:chgData name="William Andrew Bulaquena" userId="7589f1e9-3d8e-44b6-a932-9f064c4bad2e" providerId="ADAL" clId="{C7C12CAA-7CE4-4000-9937-237A50055716}" dt="2021-12-06T03:12:34.101" v="1572" actId="478"/>
          <ac:picMkLst>
            <pc:docMk/>
            <pc:sldMk cId="4015336745" sldId="319"/>
            <ac:picMk id="6" creationId="{F6117EF5-8407-4A76-97B1-94651B018F6E}"/>
          </ac:picMkLst>
        </pc:picChg>
        <pc:picChg chg="add mod">
          <ac:chgData name="William Andrew Bulaquena" userId="7589f1e9-3d8e-44b6-a932-9f064c4bad2e" providerId="ADAL" clId="{C7C12CAA-7CE4-4000-9937-237A50055716}" dt="2021-12-06T03:12:40.604" v="1573"/>
          <ac:picMkLst>
            <pc:docMk/>
            <pc:sldMk cId="4015336745" sldId="319"/>
            <ac:picMk id="7" creationId="{0DD1B336-3338-42FB-BACC-21A2AD9B84C9}"/>
          </ac:picMkLst>
        </pc:picChg>
        <pc:picChg chg="add mod">
          <ac:chgData name="William Andrew Bulaquena" userId="7589f1e9-3d8e-44b6-a932-9f064c4bad2e" providerId="ADAL" clId="{C7C12CAA-7CE4-4000-9937-237A50055716}" dt="2021-12-06T03:12:40.604" v="1573"/>
          <ac:picMkLst>
            <pc:docMk/>
            <pc:sldMk cId="4015336745" sldId="319"/>
            <ac:picMk id="8" creationId="{A7A67A9D-4E29-4A5D-A7CA-F44E92D3E487}"/>
          </ac:picMkLst>
        </pc:picChg>
      </pc:sldChg>
      <pc:sldChg chg="modSp mod">
        <pc:chgData name="William Andrew Bulaquena" userId="7589f1e9-3d8e-44b6-a932-9f064c4bad2e" providerId="ADAL" clId="{C7C12CAA-7CE4-4000-9937-237A50055716}" dt="2021-12-06T03:13:10.964" v="1580" actId="20577"/>
        <pc:sldMkLst>
          <pc:docMk/>
          <pc:sldMk cId="2394341495" sldId="320"/>
        </pc:sldMkLst>
        <pc:spChg chg="mod">
          <ac:chgData name="William Andrew Bulaquena" userId="7589f1e9-3d8e-44b6-a932-9f064c4bad2e" providerId="ADAL" clId="{C7C12CAA-7CE4-4000-9937-237A50055716}" dt="2021-12-06T03:13:10.964" v="1580" actId="20577"/>
          <ac:spMkLst>
            <pc:docMk/>
            <pc:sldMk cId="2394341495" sldId="320"/>
            <ac:spMk id="12" creationId="{7988C583-7E8A-445F-B525-8A819CDE1074}"/>
          </ac:spMkLst>
        </pc:spChg>
      </pc:sldChg>
      <pc:sldChg chg="del">
        <pc:chgData name="William Andrew Bulaquena" userId="7589f1e9-3d8e-44b6-a932-9f064c4bad2e" providerId="ADAL" clId="{C7C12CAA-7CE4-4000-9937-237A50055716}" dt="2021-12-06T03:05:41.804" v="1515" actId="2696"/>
        <pc:sldMkLst>
          <pc:docMk/>
          <pc:sldMk cId="444742880" sldId="321"/>
        </pc:sldMkLst>
      </pc:sldChg>
      <pc:sldChg chg="modSp del mod">
        <pc:chgData name="William Andrew Bulaquena" userId="7589f1e9-3d8e-44b6-a932-9f064c4bad2e" providerId="ADAL" clId="{C7C12CAA-7CE4-4000-9937-237A50055716}" dt="2021-12-05T15:04:04.516" v="589" actId="47"/>
        <pc:sldMkLst>
          <pc:docMk/>
          <pc:sldMk cId="1806302071" sldId="322"/>
        </pc:sldMkLst>
        <pc:picChg chg="mod">
          <ac:chgData name="William Andrew Bulaquena" userId="7589f1e9-3d8e-44b6-a932-9f064c4bad2e" providerId="ADAL" clId="{C7C12CAA-7CE4-4000-9937-237A50055716}" dt="2021-12-05T15:04:03.769" v="588" actId="1076"/>
          <ac:picMkLst>
            <pc:docMk/>
            <pc:sldMk cId="1806302071" sldId="322"/>
            <ac:picMk id="9" creationId="{DD749F72-81F0-4909-B548-02EE26C7B080}"/>
          </ac:picMkLst>
        </pc:picChg>
      </pc:sldChg>
      <pc:sldChg chg="modSp mod">
        <pc:chgData name="William Andrew Bulaquena" userId="7589f1e9-3d8e-44b6-a932-9f064c4bad2e" providerId="ADAL" clId="{C7C12CAA-7CE4-4000-9937-237A50055716}" dt="2021-12-15T06:22:34.784" v="14494" actId="1076"/>
        <pc:sldMkLst>
          <pc:docMk/>
          <pc:sldMk cId="990515871" sldId="323"/>
        </pc:sldMkLst>
        <pc:spChg chg="mod">
          <ac:chgData name="William Andrew Bulaquena" userId="7589f1e9-3d8e-44b6-a932-9f064c4bad2e" providerId="ADAL" clId="{C7C12CAA-7CE4-4000-9937-237A50055716}" dt="2021-12-15T06:22:34.784" v="14494" actId="1076"/>
          <ac:spMkLst>
            <pc:docMk/>
            <pc:sldMk cId="990515871" sldId="323"/>
            <ac:spMk id="20" creationId="{4B281D67-F9A9-4CA5-BE15-6589169E799B}"/>
          </ac:spMkLst>
        </pc:spChg>
      </pc:sldChg>
      <pc:sldChg chg="modSp del mod">
        <pc:chgData name="William Andrew Bulaquena" userId="7589f1e9-3d8e-44b6-a932-9f064c4bad2e" providerId="ADAL" clId="{C7C12CAA-7CE4-4000-9937-237A50055716}" dt="2021-12-05T15:03:52.913" v="585" actId="47"/>
        <pc:sldMkLst>
          <pc:docMk/>
          <pc:sldMk cId="1706228743" sldId="324"/>
        </pc:sldMkLst>
        <pc:picChg chg="mod">
          <ac:chgData name="William Andrew Bulaquena" userId="7589f1e9-3d8e-44b6-a932-9f064c4bad2e" providerId="ADAL" clId="{C7C12CAA-7CE4-4000-9937-237A50055716}" dt="2021-12-05T15:03:51.046" v="584" actId="1076"/>
          <ac:picMkLst>
            <pc:docMk/>
            <pc:sldMk cId="1706228743" sldId="324"/>
            <ac:picMk id="6" creationId="{CD4A758A-DCF7-4B84-B78F-D3A54EF8589B}"/>
          </ac:picMkLst>
        </pc:picChg>
      </pc:sldChg>
      <pc:sldChg chg="del">
        <pc:chgData name="William Andrew Bulaquena" userId="7589f1e9-3d8e-44b6-a932-9f064c4bad2e" providerId="ADAL" clId="{C7C12CAA-7CE4-4000-9937-237A50055716}" dt="2021-12-05T15:04:01.127" v="587" actId="47"/>
        <pc:sldMkLst>
          <pc:docMk/>
          <pc:sldMk cId="1153130575" sldId="325"/>
        </pc:sldMkLst>
      </pc:sldChg>
      <pc:sldChg chg="modSp mod">
        <pc:chgData name="William Andrew Bulaquena" userId="7589f1e9-3d8e-44b6-a932-9f064c4bad2e" providerId="ADAL" clId="{C7C12CAA-7CE4-4000-9937-237A50055716}" dt="2021-12-08T04:56:32.030" v="8053" actId="14100"/>
        <pc:sldMkLst>
          <pc:docMk/>
          <pc:sldMk cId="3082959645" sldId="331"/>
        </pc:sldMkLst>
        <pc:spChg chg="mod">
          <ac:chgData name="William Andrew Bulaquena" userId="7589f1e9-3d8e-44b6-a932-9f064c4bad2e" providerId="ADAL" clId="{C7C12CAA-7CE4-4000-9937-237A50055716}" dt="2021-12-08T04:56:32.030" v="8053" actId="14100"/>
          <ac:spMkLst>
            <pc:docMk/>
            <pc:sldMk cId="3082959645" sldId="331"/>
            <ac:spMk id="7" creationId="{D9482977-3676-4501-B493-6A698D9D78AD}"/>
          </ac:spMkLst>
        </pc:spChg>
      </pc:sldChg>
      <pc:sldChg chg="del">
        <pc:chgData name="William Andrew Bulaquena" userId="7589f1e9-3d8e-44b6-a932-9f064c4bad2e" providerId="ADAL" clId="{C7C12CAA-7CE4-4000-9937-237A50055716}" dt="2021-12-05T15:03:58.795" v="586" actId="47"/>
        <pc:sldMkLst>
          <pc:docMk/>
          <pc:sldMk cId="3080916778" sldId="333"/>
        </pc:sldMkLst>
      </pc:sldChg>
      <pc:sldChg chg="del">
        <pc:chgData name="William Andrew Bulaquena" userId="7589f1e9-3d8e-44b6-a932-9f064c4bad2e" providerId="ADAL" clId="{C7C12CAA-7CE4-4000-9937-237A50055716}" dt="2021-12-06T03:15:45.579" v="1597" actId="47"/>
        <pc:sldMkLst>
          <pc:docMk/>
          <pc:sldMk cId="2302239102" sldId="334"/>
        </pc:sldMkLst>
      </pc:sldChg>
      <pc:sldChg chg="addSp delSp modSp del mod">
        <pc:chgData name="William Andrew Bulaquena" userId="7589f1e9-3d8e-44b6-a932-9f064c4bad2e" providerId="ADAL" clId="{C7C12CAA-7CE4-4000-9937-237A50055716}" dt="2021-12-06T16:00:00.393" v="3672" actId="47"/>
        <pc:sldMkLst>
          <pc:docMk/>
          <pc:sldMk cId="3041367968" sldId="335"/>
        </pc:sldMkLst>
        <pc:spChg chg="mod">
          <ac:chgData name="William Andrew Bulaquena" userId="7589f1e9-3d8e-44b6-a932-9f064c4bad2e" providerId="ADAL" clId="{C7C12CAA-7CE4-4000-9937-237A50055716}" dt="2021-12-05T16:13:52.797" v="1489" actId="1037"/>
          <ac:spMkLst>
            <pc:docMk/>
            <pc:sldMk cId="3041367968" sldId="335"/>
            <ac:spMk id="10" creationId="{152F3A61-ADE9-4B22-A1EF-6F46386A068D}"/>
          </ac:spMkLst>
        </pc:spChg>
        <pc:spChg chg="mod">
          <ac:chgData name="William Andrew Bulaquena" userId="7589f1e9-3d8e-44b6-a932-9f064c4bad2e" providerId="ADAL" clId="{C7C12CAA-7CE4-4000-9937-237A50055716}" dt="2021-12-05T14:54:04.524" v="146" actId="164"/>
          <ac:spMkLst>
            <pc:docMk/>
            <pc:sldMk cId="3041367968" sldId="335"/>
            <ac:spMk id="11" creationId="{837A9E47-3335-4F4E-9104-CE48E3488DCF}"/>
          </ac:spMkLst>
        </pc:spChg>
        <pc:spChg chg="add del mod">
          <ac:chgData name="William Andrew Bulaquena" userId="7589f1e9-3d8e-44b6-a932-9f064c4bad2e" providerId="ADAL" clId="{C7C12CAA-7CE4-4000-9937-237A50055716}" dt="2021-12-06T03:15:25.316" v="1593" actId="478"/>
          <ac:spMkLst>
            <pc:docMk/>
            <pc:sldMk cId="3041367968" sldId="335"/>
            <ac:spMk id="12" creationId="{241B30BF-ECF0-48CF-B455-FA7C2261D891}"/>
          </ac:spMkLst>
        </pc:spChg>
        <pc:spChg chg="mod">
          <ac:chgData name="William Andrew Bulaquena" userId="7589f1e9-3d8e-44b6-a932-9f064c4bad2e" providerId="ADAL" clId="{C7C12CAA-7CE4-4000-9937-237A50055716}" dt="2021-12-05T15:11:10.684" v="1225" actId="14100"/>
          <ac:spMkLst>
            <pc:docMk/>
            <pc:sldMk cId="3041367968" sldId="335"/>
            <ac:spMk id="22" creationId="{D53AA2DD-4B20-4BD9-B5D5-406E77D6C163}"/>
          </ac:spMkLst>
        </pc:spChg>
        <pc:spChg chg="mod">
          <ac:chgData name="William Andrew Bulaquena" userId="7589f1e9-3d8e-44b6-a932-9f064c4bad2e" providerId="ADAL" clId="{C7C12CAA-7CE4-4000-9937-237A50055716}" dt="2021-12-05T15:11:17.843" v="1226" actId="1076"/>
          <ac:spMkLst>
            <pc:docMk/>
            <pc:sldMk cId="3041367968" sldId="335"/>
            <ac:spMk id="23" creationId="{D186DFC7-6B43-4086-A945-BBB81D9AD799}"/>
          </ac:spMkLst>
        </pc:spChg>
        <pc:spChg chg="mod topLvl">
          <ac:chgData name="William Andrew Bulaquena" userId="7589f1e9-3d8e-44b6-a932-9f064c4bad2e" providerId="ADAL" clId="{C7C12CAA-7CE4-4000-9937-237A50055716}" dt="2021-12-05T16:13:52.797" v="1489" actId="1037"/>
          <ac:spMkLst>
            <pc:docMk/>
            <pc:sldMk cId="3041367968" sldId="335"/>
            <ac:spMk id="27" creationId="{BF5955BC-30F7-4D5D-AA0D-E4446CC61016}"/>
          </ac:spMkLst>
        </pc:spChg>
        <pc:spChg chg="mod">
          <ac:chgData name="William Andrew Bulaquena" userId="7589f1e9-3d8e-44b6-a932-9f064c4bad2e" providerId="ADAL" clId="{C7C12CAA-7CE4-4000-9937-237A50055716}" dt="2021-12-05T14:54:17.945" v="149" actId="164"/>
          <ac:spMkLst>
            <pc:docMk/>
            <pc:sldMk cId="3041367968" sldId="335"/>
            <ac:spMk id="28" creationId="{47A24286-8E09-4F07-BCC0-60C52201AF2E}"/>
          </ac:spMkLst>
        </pc:spChg>
        <pc:spChg chg="add del mod">
          <ac:chgData name="William Andrew Bulaquena" userId="7589f1e9-3d8e-44b6-a932-9f064c4bad2e" providerId="ADAL" clId="{C7C12CAA-7CE4-4000-9937-237A50055716}" dt="2021-12-05T16:10:43.031" v="1314" actId="478"/>
          <ac:spMkLst>
            <pc:docMk/>
            <pc:sldMk cId="3041367968" sldId="335"/>
            <ac:spMk id="38" creationId="{8B09F01A-88CE-4A7A-9803-8A5E040CE55B}"/>
          </ac:spMkLst>
        </pc:spChg>
        <pc:spChg chg="add del mod">
          <ac:chgData name="William Andrew Bulaquena" userId="7589f1e9-3d8e-44b6-a932-9f064c4bad2e" providerId="ADAL" clId="{C7C12CAA-7CE4-4000-9937-237A50055716}" dt="2021-12-05T16:10:42.528" v="1313" actId="478"/>
          <ac:spMkLst>
            <pc:docMk/>
            <pc:sldMk cId="3041367968" sldId="335"/>
            <ac:spMk id="39" creationId="{C203481F-BDD0-4DB1-A10A-A4ECF65DB16C}"/>
          </ac:spMkLst>
        </pc:spChg>
        <pc:spChg chg="add del mod">
          <ac:chgData name="William Andrew Bulaquena" userId="7589f1e9-3d8e-44b6-a932-9f064c4bad2e" providerId="ADAL" clId="{C7C12CAA-7CE4-4000-9937-237A50055716}" dt="2021-12-05T16:10:42.033" v="1312" actId="478"/>
          <ac:spMkLst>
            <pc:docMk/>
            <pc:sldMk cId="3041367968" sldId="335"/>
            <ac:spMk id="40" creationId="{5859C058-63BD-497D-A3F9-60E91BAD379D}"/>
          </ac:spMkLst>
        </pc:spChg>
        <pc:spChg chg="add mod">
          <ac:chgData name="William Andrew Bulaquena" userId="7589f1e9-3d8e-44b6-a932-9f064c4bad2e" providerId="ADAL" clId="{C7C12CAA-7CE4-4000-9937-237A50055716}" dt="2021-12-05T16:14:15.223" v="1512" actId="207"/>
          <ac:spMkLst>
            <pc:docMk/>
            <pc:sldMk cId="3041367968" sldId="335"/>
            <ac:spMk id="41" creationId="{722BCEA7-A873-46A8-971C-33C03FC99F9B}"/>
          </ac:spMkLst>
        </pc:spChg>
        <pc:spChg chg="add del mod">
          <ac:chgData name="William Andrew Bulaquena" userId="7589f1e9-3d8e-44b6-a932-9f064c4bad2e" providerId="ADAL" clId="{C7C12CAA-7CE4-4000-9937-237A50055716}" dt="2021-12-05T16:10:41.317" v="1311" actId="478"/>
          <ac:spMkLst>
            <pc:docMk/>
            <pc:sldMk cId="3041367968" sldId="335"/>
            <ac:spMk id="42" creationId="{72A9007F-14ED-4155-AF9B-8D7AB0873205}"/>
          </ac:spMkLst>
        </pc:spChg>
        <pc:spChg chg="add mod">
          <ac:chgData name="William Andrew Bulaquena" userId="7589f1e9-3d8e-44b6-a932-9f064c4bad2e" providerId="ADAL" clId="{C7C12CAA-7CE4-4000-9937-237A50055716}" dt="2021-12-05T16:11:48.694" v="1397" actId="164"/>
          <ac:spMkLst>
            <pc:docMk/>
            <pc:sldMk cId="3041367968" sldId="335"/>
            <ac:spMk id="44" creationId="{0570B6E7-D5C6-4C10-8814-F2EE8119B846}"/>
          </ac:spMkLst>
        </pc:spChg>
        <pc:spChg chg="add mod">
          <ac:chgData name="William Andrew Bulaquena" userId="7589f1e9-3d8e-44b6-a932-9f064c4bad2e" providerId="ADAL" clId="{C7C12CAA-7CE4-4000-9937-237A50055716}" dt="2021-12-05T16:11:48.694" v="1397" actId="164"/>
          <ac:spMkLst>
            <pc:docMk/>
            <pc:sldMk cId="3041367968" sldId="335"/>
            <ac:spMk id="45" creationId="{FDFD1E6C-E838-4D52-AE9B-98477682CC57}"/>
          </ac:spMkLst>
        </pc:spChg>
        <pc:spChg chg="add mod">
          <ac:chgData name="William Andrew Bulaquena" userId="7589f1e9-3d8e-44b6-a932-9f064c4bad2e" providerId="ADAL" clId="{C7C12CAA-7CE4-4000-9937-237A50055716}" dt="2021-12-05T16:11:48.694" v="1397" actId="164"/>
          <ac:spMkLst>
            <pc:docMk/>
            <pc:sldMk cId="3041367968" sldId="335"/>
            <ac:spMk id="46" creationId="{A468D656-13EB-4812-A263-B2BF371D2ABA}"/>
          </ac:spMkLst>
        </pc:spChg>
        <pc:spChg chg="add mod">
          <ac:chgData name="William Andrew Bulaquena" userId="7589f1e9-3d8e-44b6-a932-9f064c4bad2e" providerId="ADAL" clId="{C7C12CAA-7CE4-4000-9937-237A50055716}" dt="2021-12-05T16:14:13.199" v="1511" actId="207"/>
          <ac:spMkLst>
            <pc:docMk/>
            <pc:sldMk cId="3041367968" sldId="335"/>
            <ac:spMk id="47" creationId="{3ADBF28C-7E89-4AEA-BA75-099E98D18169}"/>
          </ac:spMkLst>
        </pc:spChg>
        <pc:spChg chg="add del mod">
          <ac:chgData name="William Andrew Bulaquena" userId="7589f1e9-3d8e-44b6-a932-9f064c4bad2e" providerId="ADAL" clId="{C7C12CAA-7CE4-4000-9937-237A50055716}" dt="2021-12-06T03:21:21.720" v="1697" actId="478"/>
          <ac:spMkLst>
            <pc:docMk/>
            <pc:sldMk cId="3041367968" sldId="335"/>
            <ac:spMk id="49" creationId="{64B64FC5-DDE9-40B9-8306-BB7E10FC2F79}"/>
          </ac:spMkLst>
        </pc:spChg>
        <pc:spChg chg="mod">
          <ac:chgData name="William Andrew Bulaquena" userId="7589f1e9-3d8e-44b6-a932-9f064c4bad2e" providerId="ADAL" clId="{C7C12CAA-7CE4-4000-9937-237A50055716}" dt="2021-12-05T14:54:17.945" v="149" actId="164"/>
          <ac:spMkLst>
            <pc:docMk/>
            <pc:sldMk cId="3041367968" sldId="335"/>
            <ac:spMk id="60" creationId="{55E0599A-A5D1-44A5-B26F-6C5034E49F36}"/>
          </ac:spMkLst>
        </pc:spChg>
        <pc:spChg chg="mod">
          <ac:chgData name="William Andrew Bulaquena" userId="7589f1e9-3d8e-44b6-a932-9f064c4bad2e" providerId="ADAL" clId="{C7C12CAA-7CE4-4000-9937-237A50055716}" dt="2021-12-05T14:55:57.005" v="172" actId="121"/>
          <ac:spMkLst>
            <pc:docMk/>
            <pc:sldMk cId="3041367968" sldId="335"/>
            <ac:spMk id="90" creationId="{15E5E304-F878-4654-85C5-D0419955F3D0}"/>
          </ac:spMkLst>
        </pc:spChg>
        <pc:spChg chg="del mod topLvl">
          <ac:chgData name="William Andrew Bulaquena" userId="7589f1e9-3d8e-44b6-a932-9f064c4bad2e" providerId="ADAL" clId="{C7C12CAA-7CE4-4000-9937-237A50055716}" dt="2021-12-05T16:12:43.632" v="1416" actId="478"/>
          <ac:spMkLst>
            <pc:docMk/>
            <pc:sldMk cId="3041367968" sldId="335"/>
            <ac:spMk id="91" creationId="{9F3CB1B1-803C-4CC0-90FA-ED9B542D49D8}"/>
          </ac:spMkLst>
        </pc:spChg>
        <pc:spChg chg="add del mod">
          <ac:chgData name="William Andrew Bulaquena" userId="7589f1e9-3d8e-44b6-a932-9f064c4bad2e" providerId="ADAL" clId="{C7C12CAA-7CE4-4000-9937-237A50055716}" dt="2021-12-05T14:57:33.676" v="198" actId="478"/>
          <ac:spMkLst>
            <pc:docMk/>
            <pc:sldMk cId="3041367968" sldId="335"/>
            <ac:spMk id="99" creationId="{AD49C0E0-AAAC-462C-8752-E19CE29150B0}"/>
          </ac:spMkLst>
        </pc:spChg>
        <pc:spChg chg="add mod">
          <ac:chgData name="William Andrew Bulaquena" userId="7589f1e9-3d8e-44b6-a932-9f064c4bad2e" providerId="ADAL" clId="{C7C12CAA-7CE4-4000-9937-237A50055716}" dt="2021-12-05T15:00:15.990" v="513" actId="207"/>
          <ac:spMkLst>
            <pc:docMk/>
            <pc:sldMk cId="3041367968" sldId="335"/>
            <ac:spMk id="100" creationId="{E5D517E4-B66D-4F2A-BA68-1FCA81F1F5A3}"/>
          </ac:spMkLst>
        </pc:spChg>
        <pc:spChg chg="add del mod">
          <ac:chgData name="William Andrew Bulaquena" userId="7589f1e9-3d8e-44b6-a932-9f064c4bad2e" providerId="ADAL" clId="{C7C12CAA-7CE4-4000-9937-237A50055716}" dt="2021-12-05T14:59:11.821" v="376" actId="478"/>
          <ac:spMkLst>
            <pc:docMk/>
            <pc:sldMk cId="3041367968" sldId="335"/>
            <ac:spMk id="101" creationId="{2E76D801-E6CC-4C5B-816E-CA9B3A76D4CB}"/>
          </ac:spMkLst>
        </pc:spChg>
        <pc:spChg chg="add mod">
          <ac:chgData name="William Andrew Bulaquena" userId="7589f1e9-3d8e-44b6-a932-9f064c4bad2e" providerId="ADAL" clId="{C7C12CAA-7CE4-4000-9937-237A50055716}" dt="2021-12-05T16:14:02.113" v="1510" actId="1038"/>
          <ac:spMkLst>
            <pc:docMk/>
            <pc:sldMk cId="3041367968" sldId="335"/>
            <ac:spMk id="102" creationId="{FFD6CAD1-5CAE-41E0-9407-9D07ABA8362D}"/>
          </ac:spMkLst>
        </pc:spChg>
        <pc:spChg chg="add mod">
          <ac:chgData name="William Andrew Bulaquena" userId="7589f1e9-3d8e-44b6-a932-9f064c4bad2e" providerId="ADAL" clId="{C7C12CAA-7CE4-4000-9937-237A50055716}" dt="2021-12-05T15:00:02.276" v="509" actId="207"/>
          <ac:spMkLst>
            <pc:docMk/>
            <pc:sldMk cId="3041367968" sldId="335"/>
            <ac:spMk id="103" creationId="{AC8962F9-D443-4D91-911B-CAB3EDF1041E}"/>
          </ac:spMkLst>
        </pc:spChg>
        <pc:spChg chg="mod">
          <ac:chgData name="William Andrew Bulaquena" userId="7589f1e9-3d8e-44b6-a932-9f064c4bad2e" providerId="ADAL" clId="{C7C12CAA-7CE4-4000-9937-237A50055716}" dt="2021-12-06T03:15:28.405" v="1596" actId="20577"/>
          <ac:spMkLst>
            <pc:docMk/>
            <pc:sldMk cId="3041367968" sldId="335"/>
            <ac:spMk id="646" creationId="{00000000-0000-0000-0000-000000000000}"/>
          </ac:spMkLst>
        </pc:spChg>
        <pc:grpChg chg="add mod">
          <ac:chgData name="William Andrew Bulaquena" userId="7589f1e9-3d8e-44b6-a932-9f064c4bad2e" providerId="ADAL" clId="{C7C12CAA-7CE4-4000-9937-237A50055716}" dt="2021-12-05T16:13:52.797" v="1489" actId="1037"/>
          <ac:grpSpMkLst>
            <pc:docMk/>
            <pc:sldMk cId="3041367968" sldId="335"/>
            <ac:grpSpMk id="2" creationId="{74A33BD5-A2C3-42DD-A88C-7FC80FBACAFE}"/>
          </ac:grpSpMkLst>
        </pc:grpChg>
        <pc:grpChg chg="mod">
          <ac:chgData name="William Andrew Bulaquena" userId="7589f1e9-3d8e-44b6-a932-9f064c4bad2e" providerId="ADAL" clId="{C7C12CAA-7CE4-4000-9937-237A50055716}" dt="2021-12-06T03:22:59.793" v="1743" actId="14100"/>
          <ac:grpSpMkLst>
            <pc:docMk/>
            <pc:sldMk cId="3041367968" sldId="335"/>
            <ac:grpSpMk id="20" creationId="{AC23C108-0624-4A7B-A03C-D1E587241681}"/>
          </ac:grpSpMkLst>
        </pc:grpChg>
        <pc:grpChg chg="mod">
          <ac:chgData name="William Andrew Bulaquena" userId="7589f1e9-3d8e-44b6-a932-9f064c4bad2e" providerId="ADAL" clId="{C7C12CAA-7CE4-4000-9937-237A50055716}" dt="2021-12-05T14:54:04.524" v="146" actId="164"/>
          <ac:grpSpMkLst>
            <pc:docMk/>
            <pc:sldMk cId="3041367968" sldId="335"/>
            <ac:grpSpMk id="663" creationId="{3885BC1B-EC14-47D8-A958-AAA532435B13}"/>
          </ac:grpSpMkLst>
        </pc:grpChg>
        <pc:grpChg chg="add mod">
          <ac:chgData name="William Andrew Bulaquena" userId="7589f1e9-3d8e-44b6-a932-9f064c4bad2e" providerId="ADAL" clId="{C7C12CAA-7CE4-4000-9937-237A50055716}" dt="2021-12-05T16:13:52.797" v="1489" actId="1037"/>
          <ac:grpSpMkLst>
            <pc:docMk/>
            <pc:sldMk cId="3041367968" sldId="335"/>
            <ac:grpSpMk id="664" creationId="{A5AB97F4-B9AD-4B30-8FC5-6C58FB26EBBE}"/>
          </ac:grpSpMkLst>
        </pc:grpChg>
        <pc:grpChg chg="add mod">
          <ac:chgData name="William Andrew Bulaquena" userId="7589f1e9-3d8e-44b6-a932-9f064c4bad2e" providerId="ADAL" clId="{C7C12CAA-7CE4-4000-9937-237A50055716}" dt="2021-12-05T16:13:52.797" v="1489" actId="1037"/>
          <ac:grpSpMkLst>
            <pc:docMk/>
            <pc:sldMk cId="3041367968" sldId="335"/>
            <ac:grpSpMk id="665" creationId="{1482DB34-6FFB-43B9-8ADB-58595D7485CC}"/>
          </ac:grpSpMkLst>
        </pc:grpChg>
        <pc:grpChg chg="add del mod">
          <ac:chgData name="William Andrew Bulaquena" userId="7589f1e9-3d8e-44b6-a932-9f064c4bad2e" providerId="ADAL" clId="{C7C12CAA-7CE4-4000-9937-237A50055716}" dt="2021-12-05T16:12:43.632" v="1416" actId="478"/>
          <ac:grpSpMkLst>
            <pc:docMk/>
            <pc:sldMk cId="3041367968" sldId="335"/>
            <ac:grpSpMk id="666" creationId="{0F32CB76-8E4F-41D0-8DD1-8F1AA890FB6A}"/>
          </ac:grpSpMkLst>
        </pc:grpChg>
        <pc:grpChg chg="add mod">
          <ac:chgData name="William Andrew Bulaquena" userId="7589f1e9-3d8e-44b6-a932-9f064c4bad2e" providerId="ADAL" clId="{C7C12CAA-7CE4-4000-9937-237A50055716}" dt="2021-12-05T14:56:09.193" v="174" actId="164"/>
          <ac:grpSpMkLst>
            <pc:docMk/>
            <pc:sldMk cId="3041367968" sldId="335"/>
            <ac:grpSpMk id="667" creationId="{0D221C41-750C-4268-8F66-3232A8E19E6D}"/>
          </ac:grpSpMkLst>
        </pc:grpChg>
        <pc:grpChg chg="add mod">
          <ac:chgData name="William Andrew Bulaquena" userId="7589f1e9-3d8e-44b6-a932-9f064c4bad2e" providerId="ADAL" clId="{C7C12CAA-7CE4-4000-9937-237A50055716}" dt="2021-12-05T16:13:52.797" v="1489" actId="1037"/>
          <ac:grpSpMkLst>
            <pc:docMk/>
            <pc:sldMk cId="3041367968" sldId="335"/>
            <ac:grpSpMk id="670" creationId="{271FEDEE-0E9B-423D-9A25-9FBD97D451E0}"/>
          </ac:grpSpMkLst>
        </pc:grpChg>
        <pc:picChg chg="mod">
          <ac:chgData name="William Andrew Bulaquena" userId="7589f1e9-3d8e-44b6-a932-9f064c4bad2e" providerId="ADAL" clId="{C7C12CAA-7CE4-4000-9937-237A50055716}" dt="2021-12-06T03:23:27.418" v="1749" actId="14100"/>
          <ac:picMkLst>
            <pc:docMk/>
            <pc:sldMk cId="3041367968" sldId="335"/>
            <ac:picMk id="6" creationId="{E307804F-F043-4C27-9FE4-48CE1EEAEF80}"/>
          </ac:picMkLst>
        </pc:picChg>
        <pc:picChg chg="add mod">
          <ac:chgData name="William Andrew Bulaquena" userId="7589f1e9-3d8e-44b6-a932-9f064c4bad2e" providerId="ADAL" clId="{C7C12CAA-7CE4-4000-9937-237A50055716}" dt="2021-12-05T14:56:09.193" v="174" actId="164"/>
          <ac:picMkLst>
            <pc:docMk/>
            <pc:sldMk cId="3041367968" sldId="335"/>
            <ac:picMk id="669" creationId="{97D993C3-EF29-4FBB-A65A-24AA8999FF62}"/>
          </ac:picMkLst>
        </pc:picChg>
        <pc:cxnChg chg="mod">
          <ac:chgData name="William Andrew Bulaquena" userId="7589f1e9-3d8e-44b6-a932-9f064c4bad2e" providerId="ADAL" clId="{C7C12CAA-7CE4-4000-9937-237A50055716}" dt="2021-12-05T16:13:52.797" v="1489" actId="1037"/>
          <ac:cxnSpMkLst>
            <pc:docMk/>
            <pc:sldMk cId="3041367968" sldId="335"/>
            <ac:cxnSpMk id="36" creationId="{58C45AD3-5221-4655-95DD-D7E357C0D5B1}"/>
          </ac:cxnSpMkLst>
        </pc:cxnChg>
        <pc:cxnChg chg="mod">
          <ac:chgData name="William Andrew Bulaquena" userId="7589f1e9-3d8e-44b6-a932-9f064c4bad2e" providerId="ADAL" clId="{C7C12CAA-7CE4-4000-9937-237A50055716}" dt="2021-12-06T03:22:59.793" v="1743" actId="14100"/>
          <ac:cxnSpMkLst>
            <pc:docMk/>
            <pc:sldMk cId="3041367968" sldId="335"/>
            <ac:cxnSpMk id="37" creationId="{98BFE34B-7155-491A-94F0-E829ABC18AD6}"/>
          </ac:cxnSpMkLst>
        </pc:cxnChg>
        <pc:cxnChg chg="mod">
          <ac:chgData name="William Andrew Bulaquena" userId="7589f1e9-3d8e-44b6-a932-9f064c4bad2e" providerId="ADAL" clId="{C7C12CAA-7CE4-4000-9937-237A50055716}" dt="2021-12-05T16:13:52.797" v="1489" actId="1037"/>
          <ac:cxnSpMkLst>
            <pc:docMk/>
            <pc:sldMk cId="3041367968" sldId="335"/>
            <ac:cxnSpMk id="43" creationId="{8152B906-F2B0-49DA-852A-F0E33B000B93}"/>
          </ac:cxnSpMkLst>
        </pc:cxnChg>
        <pc:cxnChg chg="add mod">
          <ac:chgData name="William Andrew Bulaquena" userId="7589f1e9-3d8e-44b6-a932-9f064c4bad2e" providerId="ADAL" clId="{C7C12CAA-7CE4-4000-9937-237A50055716}" dt="2021-12-05T16:13:52.797" v="1489" actId="1037"/>
          <ac:cxnSpMkLst>
            <pc:docMk/>
            <pc:sldMk cId="3041367968" sldId="335"/>
            <ac:cxnSpMk id="48" creationId="{7E01AFB7-5816-4694-92CD-0B62E8D0E3A3}"/>
          </ac:cxnSpMkLst>
        </pc:cxnChg>
        <pc:cxnChg chg="add mod">
          <ac:chgData name="William Andrew Bulaquena" userId="7589f1e9-3d8e-44b6-a932-9f064c4bad2e" providerId="ADAL" clId="{C7C12CAA-7CE4-4000-9937-237A50055716}" dt="2021-12-05T16:13:52.797" v="1489" actId="1037"/>
          <ac:cxnSpMkLst>
            <pc:docMk/>
            <pc:sldMk cId="3041367968" sldId="335"/>
            <ac:cxnSpMk id="50" creationId="{3151D25E-F428-4ACA-B573-BB96798B7683}"/>
          </ac:cxnSpMkLst>
        </pc:cxnChg>
        <pc:cxnChg chg="mod">
          <ac:chgData name="William Andrew Bulaquena" userId="7589f1e9-3d8e-44b6-a932-9f064c4bad2e" providerId="ADAL" clId="{C7C12CAA-7CE4-4000-9937-237A50055716}" dt="2021-12-05T16:13:52.797" v="1489" actId="1037"/>
          <ac:cxnSpMkLst>
            <pc:docMk/>
            <pc:sldMk cId="3041367968" sldId="335"/>
            <ac:cxnSpMk id="53" creationId="{42C79D5F-1B3C-4BED-B49C-8CC1E9E1F4D5}"/>
          </ac:cxnSpMkLst>
        </pc:cxnChg>
        <pc:cxnChg chg="add mod">
          <ac:chgData name="William Andrew Bulaquena" userId="7589f1e9-3d8e-44b6-a932-9f064c4bad2e" providerId="ADAL" clId="{C7C12CAA-7CE4-4000-9937-237A50055716}" dt="2021-12-05T16:13:52.797" v="1489" actId="1037"/>
          <ac:cxnSpMkLst>
            <pc:docMk/>
            <pc:sldMk cId="3041367968" sldId="335"/>
            <ac:cxnSpMk id="54" creationId="{9C762871-7F12-4FF9-AA67-6C02638C711A}"/>
          </ac:cxnSpMkLst>
        </pc:cxnChg>
        <pc:cxnChg chg="add mod">
          <ac:chgData name="William Andrew Bulaquena" userId="7589f1e9-3d8e-44b6-a932-9f064c4bad2e" providerId="ADAL" clId="{C7C12CAA-7CE4-4000-9937-237A50055716}" dt="2021-12-05T16:13:52.797" v="1489" actId="1037"/>
          <ac:cxnSpMkLst>
            <pc:docMk/>
            <pc:sldMk cId="3041367968" sldId="335"/>
            <ac:cxnSpMk id="56" creationId="{A1B88A7C-3403-4BC1-8053-62F63D40C8A0}"/>
          </ac:cxnSpMkLst>
        </pc:cxnChg>
        <pc:cxnChg chg="add mod">
          <ac:chgData name="William Andrew Bulaquena" userId="7589f1e9-3d8e-44b6-a932-9f064c4bad2e" providerId="ADAL" clId="{C7C12CAA-7CE4-4000-9937-237A50055716}" dt="2021-12-05T16:13:52.797" v="1489" actId="1037"/>
          <ac:cxnSpMkLst>
            <pc:docMk/>
            <pc:sldMk cId="3041367968" sldId="335"/>
            <ac:cxnSpMk id="59" creationId="{12E15C60-B118-434E-986A-241209BA7463}"/>
          </ac:cxnSpMkLst>
        </pc:cxnChg>
        <pc:cxnChg chg="mod">
          <ac:chgData name="William Andrew Bulaquena" userId="7589f1e9-3d8e-44b6-a932-9f064c4bad2e" providerId="ADAL" clId="{C7C12CAA-7CE4-4000-9937-237A50055716}" dt="2021-12-05T16:13:52.797" v="1489" actId="1037"/>
          <ac:cxnSpMkLst>
            <pc:docMk/>
            <pc:sldMk cId="3041367968" sldId="335"/>
            <ac:cxnSpMk id="82" creationId="{274B01A9-6803-4232-9BEC-3B28DA4FAFA0}"/>
          </ac:cxnSpMkLst>
        </pc:cxnChg>
        <pc:cxnChg chg="mod">
          <ac:chgData name="William Andrew Bulaquena" userId="7589f1e9-3d8e-44b6-a932-9f064c4bad2e" providerId="ADAL" clId="{C7C12CAA-7CE4-4000-9937-237A50055716}" dt="2021-12-05T16:13:52.797" v="1489" actId="1037"/>
          <ac:cxnSpMkLst>
            <pc:docMk/>
            <pc:sldMk cId="3041367968" sldId="335"/>
            <ac:cxnSpMk id="86" creationId="{B3DCFC6F-E6A0-4AF1-B86A-49D039253BA3}"/>
          </ac:cxnSpMkLst>
        </pc:cxnChg>
      </pc:sldChg>
      <pc:sldChg chg="addSp modSp add mod ord setBg modShow">
        <pc:chgData name="William Andrew Bulaquena" userId="7589f1e9-3d8e-44b6-a932-9f064c4bad2e" providerId="ADAL" clId="{C7C12CAA-7CE4-4000-9937-237A50055716}" dt="2021-12-07T18:12:53.973" v="7627" actId="14100"/>
        <pc:sldMkLst>
          <pc:docMk/>
          <pc:sldMk cId="2777589306" sldId="336"/>
        </pc:sldMkLst>
        <pc:spChg chg="add mod">
          <ac:chgData name="William Andrew Bulaquena" userId="7589f1e9-3d8e-44b6-a932-9f064c4bad2e" providerId="ADAL" clId="{C7C12CAA-7CE4-4000-9937-237A50055716}" dt="2021-12-05T15:04:44.109" v="593" actId="255"/>
          <ac:spMkLst>
            <pc:docMk/>
            <pc:sldMk cId="2777589306" sldId="336"/>
            <ac:spMk id="18" creationId="{B1D09C5D-4D98-4CAE-9537-77D4A2619689}"/>
          </ac:spMkLst>
        </pc:spChg>
        <pc:spChg chg="mod">
          <ac:chgData name="William Andrew Bulaquena" userId="7589f1e9-3d8e-44b6-a932-9f064c4bad2e" providerId="ADAL" clId="{C7C12CAA-7CE4-4000-9937-237A50055716}" dt="2021-12-05T15:05:19.183" v="659" actId="14100"/>
          <ac:spMkLst>
            <pc:docMk/>
            <pc:sldMk cId="2777589306" sldId="336"/>
            <ac:spMk id="115" creationId="{00000000-0000-0000-0000-000000000000}"/>
          </ac:spMkLst>
        </pc:spChg>
        <pc:spChg chg="mod">
          <ac:chgData name="William Andrew Bulaquena" userId="7589f1e9-3d8e-44b6-a932-9f064c4bad2e" providerId="ADAL" clId="{C7C12CAA-7CE4-4000-9937-237A50055716}" dt="2021-12-07T18:08:39.649" v="7076" actId="20577"/>
          <ac:spMkLst>
            <pc:docMk/>
            <pc:sldMk cId="2777589306" sldId="336"/>
            <ac:spMk id="116" creationId="{00000000-0000-0000-0000-000000000000}"/>
          </ac:spMkLst>
        </pc:spChg>
        <pc:spChg chg="mod">
          <ac:chgData name="William Andrew Bulaquena" userId="7589f1e9-3d8e-44b6-a932-9f064c4bad2e" providerId="ADAL" clId="{C7C12CAA-7CE4-4000-9937-237A50055716}" dt="2021-12-05T15:06:55.153" v="860" actId="14100"/>
          <ac:spMkLst>
            <pc:docMk/>
            <pc:sldMk cId="2777589306" sldId="336"/>
            <ac:spMk id="117" creationId="{00000000-0000-0000-0000-000000000000}"/>
          </ac:spMkLst>
        </pc:spChg>
        <pc:spChg chg="mod">
          <ac:chgData name="William Andrew Bulaquena" userId="7589f1e9-3d8e-44b6-a932-9f064c4bad2e" providerId="ADAL" clId="{C7C12CAA-7CE4-4000-9937-237A50055716}" dt="2021-12-07T18:10:28.238" v="7296" actId="20577"/>
          <ac:spMkLst>
            <pc:docMk/>
            <pc:sldMk cId="2777589306" sldId="336"/>
            <ac:spMk id="118" creationId="{00000000-0000-0000-0000-000000000000}"/>
          </ac:spMkLst>
        </pc:spChg>
        <pc:spChg chg="mod">
          <ac:chgData name="William Andrew Bulaquena" userId="7589f1e9-3d8e-44b6-a932-9f064c4bad2e" providerId="ADAL" clId="{C7C12CAA-7CE4-4000-9937-237A50055716}" dt="2021-12-06T08:06:10.210" v="2519" actId="20577"/>
          <ac:spMkLst>
            <pc:docMk/>
            <pc:sldMk cId="2777589306" sldId="336"/>
            <ac:spMk id="119" creationId="{00000000-0000-0000-0000-000000000000}"/>
          </ac:spMkLst>
        </pc:spChg>
        <pc:spChg chg="mod">
          <ac:chgData name="William Andrew Bulaquena" userId="7589f1e9-3d8e-44b6-a932-9f064c4bad2e" providerId="ADAL" clId="{C7C12CAA-7CE4-4000-9937-237A50055716}" dt="2021-12-07T18:10:56.022" v="7380" actId="20577"/>
          <ac:spMkLst>
            <pc:docMk/>
            <pc:sldMk cId="2777589306" sldId="336"/>
            <ac:spMk id="120" creationId="{00000000-0000-0000-0000-000000000000}"/>
          </ac:spMkLst>
        </pc:spChg>
        <pc:spChg chg="mod">
          <ac:chgData name="William Andrew Bulaquena" userId="7589f1e9-3d8e-44b6-a932-9f064c4bad2e" providerId="ADAL" clId="{C7C12CAA-7CE4-4000-9937-237A50055716}" dt="2021-12-07T18:12:07.158" v="7437" actId="1035"/>
          <ac:spMkLst>
            <pc:docMk/>
            <pc:sldMk cId="2777589306" sldId="336"/>
            <ac:spMk id="121" creationId="{00000000-0000-0000-0000-000000000000}"/>
          </ac:spMkLst>
        </pc:spChg>
        <pc:spChg chg="mod">
          <ac:chgData name="William Andrew Bulaquena" userId="7589f1e9-3d8e-44b6-a932-9f064c4bad2e" providerId="ADAL" clId="{C7C12CAA-7CE4-4000-9937-237A50055716}" dt="2021-12-07T18:12:53.973" v="7627" actId="14100"/>
          <ac:spMkLst>
            <pc:docMk/>
            <pc:sldMk cId="2777589306" sldId="336"/>
            <ac:spMk id="122" creationId="{00000000-0000-0000-0000-000000000000}"/>
          </ac:spMkLst>
        </pc:spChg>
      </pc:sldChg>
      <pc:sldChg chg="addSp delSp modSp add del mod">
        <pc:chgData name="William Andrew Bulaquena" userId="7589f1e9-3d8e-44b6-a932-9f064c4bad2e" providerId="ADAL" clId="{C7C12CAA-7CE4-4000-9937-237A50055716}" dt="2021-12-06T16:00:02.651" v="3673" actId="47"/>
        <pc:sldMkLst>
          <pc:docMk/>
          <pc:sldMk cId="693214303" sldId="337"/>
        </pc:sldMkLst>
        <pc:spChg chg="topLvl">
          <ac:chgData name="William Andrew Bulaquena" userId="7589f1e9-3d8e-44b6-a932-9f064c4bad2e" providerId="ADAL" clId="{C7C12CAA-7CE4-4000-9937-237A50055716}" dt="2021-12-06T03:21:26.421" v="1699" actId="478"/>
          <ac:spMkLst>
            <pc:docMk/>
            <pc:sldMk cId="693214303" sldId="337"/>
            <ac:spMk id="3" creationId="{9A616E4E-A9D2-4A56-92C4-89EC0642E877}"/>
          </ac:spMkLst>
        </pc:spChg>
        <pc:spChg chg="add mod">
          <ac:chgData name="William Andrew Bulaquena" userId="7589f1e9-3d8e-44b6-a932-9f064c4bad2e" providerId="ADAL" clId="{C7C12CAA-7CE4-4000-9937-237A50055716}" dt="2021-12-06T03:23:27.907" v="1750" actId="1076"/>
          <ac:spMkLst>
            <pc:docMk/>
            <pc:sldMk cId="693214303" sldId="337"/>
            <ac:spMk id="49" creationId="{3808CC84-7589-4D4C-8938-8D2E047CD6D6}"/>
          </ac:spMkLst>
        </pc:spChg>
        <pc:grpChg chg="del">
          <ac:chgData name="William Andrew Bulaquena" userId="7589f1e9-3d8e-44b6-a932-9f064c4bad2e" providerId="ADAL" clId="{C7C12CAA-7CE4-4000-9937-237A50055716}" dt="2021-12-06T03:21:26.421" v="1699" actId="478"/>
          <ac:grpSpMkLst>
            <pc:docMk/>
            <pc:sldMk cId="693214303" sldId="337"/>
            <ac:grpSpMk id="20" creationId="{AC23C108-0624-4A7B-A03C-D1E587241681}"/>
          </ac:grpSpMkLst>
        </pc:grpChg>
        <pc:picChg chg="del topLvl">
          <ac:chgData name="William Andrew Bulaquena" userId="7589f1e9-3d8e-44b6-a932-9f064c4bad2e" providerId="ADAL" clId="{C7C12CAA-7CE4-4000-9937-237A50055716}" dt="2021-12-06T03:21:26.421" v="1699" actId="478"/>
          <ac:picMkLst>
            <pc:docMk/>
            <pc:sldMk cId="693214303" sldId="337"/>
            <ac:picMk id="6" creationId="{E307804F-F043-4C27-9FE4-48CE1EEAEF80}"/>
          </ac:picMkLst>
        </pc:picChg>
      </pc:sldChg>
      <pc:sldChg chg="add del">
        <pc:chgData name="William Andrew Bulaquena" userId="7589f1e9-3d8e-44b6-a932-9f064c4bad2e" providerId="ADAL" clId="{C7C12CAA-7CE4-4000-9937-237A50055716}" dt="2021-12-06T03:23:26.504" v="1747"/>
        <pc:sldMkLst>
          <pc:docMk/>
          <pc:sldMk cId="818839601" sldId="338"/>
        </pc:sldMkLst>
      </pc:sldChg>
      <pc:sldChg chg="addSp delSp modSp add mod">
        <pc:chgData name="William Andrew Bulaquena" userId="7589f1e9-3d8e-44b6-a932-9f064c4bad2e" providerId="ADAL" clId="{C7C12CAA-7CE4-4000-9937-237A50055716}" dt="2021-12-13T07:17:42.239" v="12445" actId="20577"/>
        <pc:sldMkLst>
          <pc:docMk/>
          <pc:sldMk cId="3057313455" sldId="338"/>
        </pc:sldMkLst>
        <pc:spChg chg="mod">
          <ac:chgData name="William Andrew Bulaquena" userId="7589f1e9-3d8e-44b6-a932-9f064c4bad2e" providerId="ADAL" clId="{C7C12CAA-7CE4-4000-9937-237A50055716}" dt="2021-12-10T02:19:55.811" v="8494" actId="20577"/>
          <ac:spMkLst>
            <pc:docMk/>
            <pc:sldMk cId="3057313455" sldId="338"/>
            <ac:spMk id="47" creationId="{3ADBF28C-7E89-4AEA-BA75-099E98D18169}"/>
          </ac:spMkLst>
        </pc:spChg>
        <pc:spChg chg="add mod">
          <ac:chgData name="William Andrew Bulaquena" userId="7589f1e9-3d8e-44b6-a932-9f064c4bad2e" providerId="ADAL" clId="{C7C12CAA-7CE4-4000-9937-237A50055716}" dt="2021-12-07T14:43:34.817" v="5410" actId="14100"/>
          <ac:spMkLst>
            <pc:docMk/>
            <pc:sldMk cId="3057313455" sldId="338"/>
            <ac:spMk id="49" creationId="{AA4B2F97-96A6-488D-8B8C-4EEB5C2FAA60}"/>
          </ac:spMkLst>
        </pc:spChg>
        <pc:spChg chg="add mod">
          <ac:chgData name="William Andrew Bulaquena" userId="7589f1e9-3d8e-44b6-a932-9f064c4bad2e" providerId="ADAL" clId="{C7C12CAA-7CE4-4000-9937-237A50055716}" dt="2021-12-06T03:37:13.571" v="2386" actId="164"/>
          <ac:spMkLst>
            <pc:docMk/>
            <pc:sldMk cId="3057313455" sldId="338"/>
            <ac:spMk id="62" creationId="{8868446D-ECDF-4690-9ACD-1DBC0D55F683}"/>
          </ac:spMkLst>
        </pc:spChg>
        <pc:spChg chg="add del mod">
          <ac:chgData name="William Andrew Bulaquena" userId="7589f1e9-3d8e-44b6-a932-9f064c4bad2e" providerId="ADAL" clId="{C7C12CAA-7CE4-4000-9937-237A50055716}" dt="2021-12-06T03:32:44.524" v="2242" actId="478"/>
          <ac:spMkLst>
            <pc:docMk/>
            <pc:sldMk cId="3057313455" sldId="338"/>
            <ac:spMk id="63" creationId="{C02418B0-B946-46EE-9D6B-D50CDA60360F}"/>
          </ac:spMkLst>
        </pc:spChg>
        <pc:spChg chg="add mod">
          <ac:chgData name="William Andrew Bulaquena" userId="7589f1e9-3d8e-44b6-a932-9f064c4bad2e" providerId="ADAL" clId="{C7C12CAA-7CE4-4000-9937-237A50055716}" dt="2021-12-06T03:41:28.903" v="2490" actId="20577"/>
          <ac:spMkLst>
            <pc:docMk/>
            <pc:sldMk cId="3057313455" sldId="338"/>
            <ac:spMk id="64" creationId="{2DEF5D1D-E4E4-4903-9970-688CB501E553}"/>
          </ac:spMkLst>
        </pc:spChg>
        <pc:spChg chg="add mod">
          <ac:chgData name="William Andrew Bulaquena" userId="7589f1e9-3d8e-44b6-a932-9f064c4bad2e" providerId="ADAL" clId="{C7C12CAA-7CE4-4000-9937-237A50055716}" dt="2021-12-06T03:41:49.525" v="2492" actId="20577"/>
          <ac:spMkLst>
            <pc:docMk/>
            <pc:sldMk cId="3057313455" sldId="338"/>
            <ac:spMk id="65" creationId="{6D245D33-3327-400F-9440-079937F7A2B2}"/>
          </ac:spMkLst>
        </pc:spChg>
        <pc:spChg chg="add mod">
          <ac:chgData name="William Andrew Bulaquena" userId="7589f1e9-3d8e-44b6-a932-9f064c4bad2e" providerId="ADAL" clId="{C7C12CAA-7CE4-4000-9937-237A50055716}" dt="2021-12-06T03:42:11.485" v="2500" actId="20577"/>
          <ac:spMkLst>
            <pc:docMk/>
            <pc:sldMk cId="3057313455" sldId="338"/>
            <ac:spMk id="66" creationId="{34F5133C-54BA-403D-BBBD-B1674E977839}"/>
          </ac:spMkLst>
        </pc:spChg>
        <pc:spChg chg="add mod">
          <ac:chgData name="William Andrew Bulaquena" userId="7589f1e9-3d8e-44b6-a932-9f064c4bad2e" providerId="ADAL" clId="{C7C12CAA-7CE4-4000-9937-237A50055716}" dt="2021-12-06T03:42:20.878" v="2509" actId="20577"/>
          <ac:spMkLst>
            <pc:docMk/>
            <pc:sldMk cId="3057313455" sldId="338"/>
            <ac:spMk id="67" creationId="{0FFCC21C-A8CD-4784-B123-3E86BB00BA9F}"/>
          </ac:spMkLst>
        </pc:spChg>
        <pc:spChg chg="add mod">
          <ac:chgData name="William Andrew Bulaquena" userId="7589f1e9-3d8e-44b6-a932-9f064c4bad2e" providerId="ADAL" clId="{C7C12CAA-7CE4-4000-9937-237A50055716}" dt="2021-12-06T03:37:52.276" v="2422" actId="403"/>
          <ac:spMkLst>
            <pc:docMk/>
            <pc:sldMk cId="3057313455" sldId="338"/>
            <ac:spMk id="68" creationId="{3C9B6A1C-8FFA-4D3D-AF42-32F6CE93B012}"/>
          </ac:spMkLst>
        </pc:spChg>
        <pc:spChg chg="add mod">
          <ac:chgData name="William Andrew Bulaquena" userId="7589f1e9-3d8e-44b6-a932-9f064c4bad2e" providerId="ADAL" clId="{C7C12CAA-7CE4-4000-9937-237A50055716}" dt="2021-12-06T03:38:01.174" v="2424" actId="1076"/>
          <ac:spMkLst>
            <pc:docMk/>
            <pc:sldMk cId="3057313455" sldId="338"/>
            <ac:spMk id="69" creationId="{D4AAA79F-7212-4E3A-986B-4C6DFD44892C}"/>
          </ac:spMkLst>
        </pc:spChg>
        <pc:spChg chg="add mod">
          <ac:chgData name="William Andrew Bulaquena" userId="7589f1e9-3d8e-44b6-a932-9f064c4bad2e" providerId="ADAL" clId="{C7C12CAA-7CE4-4000-9937-237A50055716}" dt="2021-12-06T03:38:19.066" v="2427" actId="1076"/>
          <ac:spMkLst>
            <pc:docMk/>
            <pc:sldMk cId="3057313455" sldId="338"/>
            <ac:spMk id="70" creationId="{9C799D27-B7BC-4A3C-975D-50F1E28261AD}"/>
          </ac:spMkLst>
        </pc:spChg>
        <pc:spChg chg="add mod">
          <ac:chgData name="William Andrew Bulaquena" userId="7589f1e9-3d8e-44b6-a932-9f064c4bad2e" providerId="ADAL" clId="{C7C12CAA-7CE4-4000-9937-237A50055716}" dt="2021-12-06T03:38:55.865" v="2439" actId="1076"/>
          <ac:spMkLst>
            <pc:docMk/>
            <pc:sldMk cId="3057313455" sldId="338"/>
            <ac:spMk id="71" creationId="{3170CCF8-E75E-414B-B291-699F6A563397}"/>
          </ac:spMkLst>
        </pc:spChg>
        <pc:spChg chg="add mod">
          <ac:chgData name="William Andrew Bulaquena" userId="7589f1e9-3d8e-44b6-a932-9f064c4bad2e" providerId="ADAL" clId="{C7C12CAA-7CE4-4000-9937-237A50055716}" dt="2021-12-06T03:38:49.874" v="2438" actId="1076"/>
          <ac:spMkLst>
            <pc:docMk/>
            <pc:sldMk cId="3057313455" sldId="338"/>
            <ac:spMk id="72" creationId="{79E973E9-8074-4B28-BE7F-498942258E34}"/>
          </ac:spMkLst>
        </pc:spChg>
        <pc:spChg chg="add mod">
          <ac:chgData name="William Andrew Bulaquena" userId="7589f1e9-3d8e-44b6-a932-9f064c4bad2e" providerId="ADAL" clId="{C7C12CAA-7CE4-4000-9937-237A50055716}" dt="2021-12-06T03:39:56.185" v="2472" actId="20577"/>
          <ac:spMkLst>
            <pc:docMk/>
            <pc:sldMk cId="3057313455" sldId="338"/>
            <ac:spMk id="73" creationId="{FDFBA8E5-7EC3-49E8-AEE1-7C088CD72582}"/>
          </ac:spMkLst>
        </pc:spChg>
        <pc:spChg chg="add mod">
          <ac:chgData name="William Andrew Bulaquena" userId="7589f1e9-3d8e-44b6-a932-9f064c4bad2e" providerId="ADAL" clId="{C7C12CAA-7CE4-4000-9937-237A50055716}" dt="2021-12-09T13:55:54.463" v="8485" actId="1076"/>
          <ac:spMkLst>
            <pc:docMk/>
            <pc:sldMk cId="3057313455" sldId="338"/>
            <ac:spMk id="74" creationId="{AA66C8FF-C94E-44F7-A482-836199293DFA}"/>
          </ac:spMkLst>
        </pc:spChg>
        <pc:spChg chg="add mod">
          <ac:chgData name="William Andrew Bulaquena" userId="7589f1e9-3d8e-44b6-a932-9f064c4bad2e" providerId="ADAL" clId="{C7C12CAA-7CE4-4000-9937-237A50055716}" dt="2021-12-13T07:17:42.239" v="12445" actId="20577"/>
          <ac:spMkLst>
            <pc:docMk/>
            <pc:sldMk cId="3057313455" sldId="338"/>
            <ac:spMk id="75" creationId="{9E32BB43-A97C-44D5-8822-993C6B8B7F20}"/>
          </ac:spMkLst>
        </pc:spChg>
        <pc:spChg chg="mod">
          <ac:chgData name="William Andrew Bulaquena" userId="7589f1e9-3d8e-44b6-a932-9f064c4bad2e" providerId="ADAL" clId="{C7C12CAA-7CE4-4000-9937-237A50055716}" dt="2021-12-06T15:59:17.122" v="3671" actId="14100"/>
          <ac:spMkLst>
            <pc:docMk/>
            <pc:sldMk cId="3057313455" sldId="338"/>
            <ac:spMk id="646" creationId="{00000000-0000-0000-0000-000000000000}"/>
          </ac:spMkLst>
        </pc:spChg>
        <pc:grpChg chg="add mod">
          <ac:chgData name="William Andrew Bulaquena" userId="7589f1e9-3d8e-44b6-a932-9f064c4bad2e" providerId="ADAL" clId="{C7C12CAA-7CE4-4000-9937-237A50055716}" dt="2021-12-06T03:37:17.641" v="2405" actId="1035"/>
          <ac:grpSpMkLst>
            <pc:docMk/>
            <pc:sldMk cId="3057313455" sldId="338"/>
            <ac:grpSpMk id="7" creationId="{9367993F-45DE-4E10-827F-5EB8BDF2CCA9}"/>
          </ac:grpSpMkLst>
        </pc:grpChg>
        <pc:picChg chg="mod">
          <ac:chgData name="William Andrew Bulaquena" userId="7589f1e9-3d8e-44b6-a932-9f064c4bad2e" providerId="ADAL" clId="{C7C12CAA-7CE4-4000-9937-237A50055716}" dt="2021-12-06T15:59:05.775" v="3670" actId="1076"/>
          <ac:picMkLst>
            <pc:docMk/>
            <pc:sldMk cId="3057313455" sldId="338"/>
            <ac:picMk id="6" creationId="{E307804F-F043-4C27-9FE4-48CE1EEAEF80}"/>
          </ac:picMkLst>
        </pc:picChg>
        <pc:cxnChg chg="add mod">
          <ac:chgData name="William Andrew Bulaquena" userId="7589f1e9-3d8e-44b6-a932-9f064c4bad2e" providerId="ADAL" clId="{C7C12CAA-7CE4-4000-9937-237A50055716}" dt="2021-12-06T03:37:13.571" v="2386" actId="164"/>
          <ac:cxnSpMkLst>
            <pc:docMk/>
            <pc:sldMk cId="3057313455" sldId="338"/>
            <ac:cxnSpMk id="5" creationId="{6426382A-9255-4F0F-8CA0-CC6C51CA7DCC}"/>
          </ac:cxnSpMkLst>
        </pc:cxnChg>
        <pc:cxnChg chg="add del mod">
          <ac:chgData name="William Andrew Bulaquena" userId="7589f1e9-3d8e-44b6-a932-9f064c4bad2e" providerId="ADAL" clId="{C7C12CAA-7CE4-4000-9937-237A50055716}" dt="2021-12-06T03:26:59.866" v="1841" actId="478"/>
          <ac:cxnSpMkLst>
            <pc:docMk/>
            <pc:sldMk cId="3057313455" sldId="338"/>
            <ac:cxnSpMk id="51" creationId="{D74CC868-490A-4F81-B818-E8200581B59E}"/>
          </ac:cxnSpMkLst>
        </pc:cxnChg>
        <pc:cxnChg chg="add mod">
          <ac:chgData name="William Andrew Bulaquena" userId="7589f1e9-3d8e-44b6-a932-9f064c4bad2e" providerId="ADAL" clId="{C7C12CAA-7CE4-4000-9937-237A50055716}" dt="2021-12-06T03:37:13.571" v="2386" actId="164"/>
          <ac:cxnSpMkLst>
            <pc:docMk/>
            <pc:sldMk cId="3057313455" sldId="338"/>
            <ac:cxnSpMk id="52" creationId="{7FDCB58C-FE37-43A0-B3FE-990235925CF1}"/>
          </ac:cxnSpMkLst>
        </pc:cxnChg>
        <pc:cxnChg chg="add mod">
          <ac:chgData name="William Andrew Bulaquena" userId="7589f1e9-3d8e-44b6-a932-9f064c4bad2e" providerId="ADAL" clId="{C7C12CAA-7CE4-4000-9937-237A50055716}" dt="2021-12-06T03:37:13.571" v="2386" actId="164"/>
          <ac:cxnSpMkLst>
            <pc:docMk/>
            <pc:sldMk cId="3057313455" sldId="338"/>
            <ac:cxnSpMk id="55" creationId="{CBA4F539-6B95-4B2A-BCB8-432255DA7835}"/>
          </ac:cxnSpMkLst>
        </pc:cxnChg>
        <pc:cxnChg chg="add mod">
          <ac:chgData name="William Andrew Bulaquena" userId="7589f1e9-3d8e-44b6-a932-9f064c4bad2e" providerId="ADAL" clId="{C7C12CAA-7CE4-4000-9937-237A50055716}" dt="2021-12-06T03:37:13.571" v="2386" actId="164"/>
          <ac:cxnSpMkLst>
            <pc:docMk/>
            <pc:sldMk cId="3057313455" sldId="338"/>
            <ac:cxnSpMk id="57" creationId="{692A63A0-5016-42E2-BD01-2640748FBBBF}"/>
          </ac:cxnSpMkLst>
        </pc:cxnChg>
        <pc:cxnChg chg="add mod">
          <ac:chgData name="William Andrew Bulaquena" userId="7589f1e9-3d8e-44b6-a932-9f064c4bad2e" providerId="ADAL" clId="{C7C12CAA-7CE4-4000-9937-237A50055716}" dt="2021-12-06T03:37:13.571" v="2386" actId="164"/>
          <ac:cxnSpMkLst>
            <pc:docMk/>
            <pc:sldMk cId="3057313455" sldId="338"/>
            <ac:cxnSpMk id="58" creationId="{5A4EEE61-443D-416E-9C30-6EA2DED6F084}"/>
          </ac:cxnSpMkLst>
        </pc:cxnChg>
        <pc:cxnChg chg="add mod">
          <ac:chgData name="William Andrew Bulaquena" userId="7589f1e9-3d8e-44b6-a932-9f064c4bad2e" providerId="ADAL" clId="{C7C12CAA-7CE4-4000-9937-237A50055716}" dt="2021-12-06T03:37:13.571" v="2386" actId="164"/>
          <ac:cxnSpMkLst>
            <pc:docMk/>
            <pc:sldMk cId="3057313455" sldId="338"/>
            <ac:cxnSpMk id="61" creationId="{412C510A-245A-41B3-9C63-E3EAE1DF70BC}"/>
          </ac:cxnSpMkLst>
        </pc:cxnChg>
      </pc:sldChg>
      <pc:sldChg chg="addSp delSp modSp add mod setBg">
        <pc:chgData name="William Andrew Bulaquena" userId="7589f1e9-3d8e-44b6-a932-9f064c4bad2e" providerId="ADAL" clId="{C7C12CAA-7CE4-4000-9937-237A50055716}" dt="2021-12-10T03:26:11.813" v="8697" actId="1076"/>
        <pc:sldMkLst>
          <pc:docMk/>
          <pc:sldMk cId="1073500858" sldId="339"/>
        </pc:sldMkLst>
        <pc:spChg chg="del">
          <ac:chgData name="William Andrew Bulaquena" userId="7589f1e9-3d8e-44b6-a932-9f064c4bad2e" providerId="ADAL" clId="{C7C12CAA-7CE4-4000-9937-237A50055716}" dt="2021-12-06T15:32:20.282" v="3213" actId="478"/>
          <ac:spMkLst>
            <pc:docMk/>
            <pc:sldMk cId="1073500858" sldId="339"/>
            <ac:spMk id="7" creationId="{E4543217-BDB6-4D95-8221-7E8598566190}"/>
          </ac:spMkLst>
        </pc:spChg>
        <pc:spChg chg="add mod">
          <ac:chgData name="William Andrew Bulaquena" userId="7589f1e9-3d8e-44b6-a932-9f064c4bad2e" providerId="ADAL" clId="{C7C12CAA-7CE4-4000-9937-237A50055716}" dt="2021-12-10T03:26:11.813" v="8697" actId="1076"/>
          <ac:spMkLst>
            <pc:docMk/>
            <pc:sldMk cId="1073500858" sldId="339"/>
            <ac:spMk id="8" creationId="{2E35D307-084E-4EB4-9F8D-1F60600EE9D5}"/>
          </ac:spMkLst>
        </pc:spChg>
        <pc:spChg chg="add mod">
          <ac:chgData name="William Andrew Bulaquena" userId="7589f1e9-3d8e-44b6-a932-9f064c4bad2e" providerId="ADAL" clId="{C7C12CAA-7CE4-4000-9937-237A50055716}" dt="2021-12-06T15:41:20.366" v="3384" actId="14100"/>
          <ac:spMkLst>
            <pc:docMk/>
            <pc:sldMk cId="1073500858" sldId="339"/>
            <ac:spMk id="11" creationId="{898C9322-3785-4E37-80DB-F61281F0E187}"/>
          </ac:spMkLst>
        </pc:spChg>
        <pc:spChg chg="add mod">
          <ac:chgData name="William Andrew Bulaquena" userId="7589f1e9-3d8e-44b6-a932-9f064c4bad2e" providerId="ADAL" clId="{C7C12CAA-7CE4-4000-9937-237A50055716}" dt="2021-12-06T15:44:32.230" v="3446" actId="1076"/>
          <ac:spMkLst>
            <pc:docMk/>
            <pc:sldMk cId="1073500858" sldId="339"/>
            <ac:spMk id="12" creationId="{42AB24E0-49C2-49D7-980F-92871CA13E24}"/>
          </ac:spMkLst>
        </pc:spChg>
        <pc:spChg chg="mod ord">
          <ac:chgData name="William Andrew Bulaquena" userId="7589f1e9-3d8e-44b6-a932-9f064c4bad2e" providerId="ADAL" clId="{C7C12CAA-7CE4-4000-9937-237A50055716}" dt="2021-12-06T15:38:15.797" v="3308" actId="113"/>
          <ac:spMkLst>
            <pc:docMk/>
            <pc:sldMk cId="1073500858" sldId="339"/>
            <ac:spMk id="162" creationId="{00000000-0000-0000-0000-000000000000}"/>
          </ac:spMkLst>
        </pc:spChg>
        <pc:picChg chg="del">
          <ac:chgData name="William Andrew Bulaquena" userId="7589f1e9-3d8e-44b6-a932-9f064c4bad2e" providerId="ADAL" clId="{C7C12CAA-7CE4-4000-9937-237A50055716}" dt="2021-12-06T15:32:13.225" v="3210" actId="478"/>
          <ac:picMkLst>
            <pc:docMk/>
            <pc:sldMk cId="1073500858" sldId="339"/>
            <ac:picMk id="8" creationId="{92165EC7-4E5D-4B2C-BFA5-2929D8A86A12}"/>
          </ac:picMkLst>
        </pc:picChg>
        <pc:picChg chg="mod">
          <ac:chgData name="William Andrew Bulaquena" userId="7589f1e9-3d8e-44b6-a932-9f064c4bad2e" providerId="ADAL" clId="{C7C12CAA-7CE4-4000-9937-237A50055716}" dt="2021-12-06T15:32:40.704" v="3221" actId="1076"/>
          <ac:picMkLst>
            <pc:docMk/>
            <pc:sldMk cId="1073500858" sldId="339"/>
            <ac:picMk id="9" creationId="{E6EA2987-74EB-426E-9A25-B48938500611}"/>
          </ac:picMkLst>
        </pc:picChg>
        <pc:picChg chg="add del mod">
          <ac:chgData name="William Andrew Bulaquena" userId="7589f1e9-3d8e-44b6-a932-9f064c4bad2e" providerId="ADAL" clId="{C7C12CAA-7CE4-4000-9937-237A50055716}" dt="2021-12-06T15:32:44.734" v="3222" actId="478"/>
          <ac:picMkLst>
            <pc:docMk/>
            <pc:sldMk cId="1073500858" sldId="339"/>
            <ac:picMk id="10" creationId="{A7898161-FAA6-475F-868A-36B5A69602B6}"/>
          </ac:picMkLst>
        </pc:picChg>
        <pc:picChg chg="del">
          <ac:chgData name="William Andrew Bulaquena" userId="7589f1e9-3d8e-44b6-a932-9f064c4bad2e" providerId="ADAL" clId="{C7C12CAA-7CE4-4000-9937-237A50055716}" dt="2021-12-06T15:32:18.564" v="3212" actId="478"/>
          <ac:picMkLst>
            <pc:docMk/>
            <pc:sldMk cId="1073500858" sldId="339"/>
            <ac:picMk id="13" creationId="{A698458D-5EDA-4907-8E2A-DD455B6FC884}"/>
          </ac:picMkLst>
        </pc:picChg>
      </pc:sldChg>
      <pc:sldChg chg="addSp delSp modSp add mod setBg">
        <pc:chgData name="William Andrew Bulaquena" userId="7589f1e9-3d8e-44b6-a932-9f064c4bad2e" providerId="ADAL" clId="{C7C12CAA-7CE4-4000-9937-237A50055716}" dt="2021-12-10T03:26:23.659" v="8699" actId="20577"/>
        <pc:sldMkLst>
          <pc:docMk/>
          <pc:sldMk cId="982762328" sldId="340"/>
        </pc:sldMkLst>
        <pc:spChg chg="add del mod">
          <ac:chgData name="William Andrew Bulaquena" userId="7589f1e9-3d8e-44b6-a932-9f064c4bad2e" providerId="ADAL" clId="{C7C12CAA-7CE4-4000-9937-237A50055716}" dt="2021-12-06T15:57:41.936" v="3663" actId="478"/>
          <ac:spMkLst>
            <pc:docMk/>
            <pc:sldMk cId="982762328" sldId="340"/>
            <ac:spMk id="3" creationId="{2D63AF21-4E22-4957-923B-89408584CAC2}"/>
          </ac:spMkLst>
        </pc:spChg>
        <pc:spChg chg="add mod">
          <ac:chgData name="William Andrew Bulaquena" userId="7589f1e9-3d8e-44b6-a932-9f064c4bad2e" providerId="ADAL" clId="{C7C12CAA-7CE4-4000-9937-237A50055716}" dt="2021-12-06T16:02:56.363" v="3703" actId="207"/>
          <ac:spMkLst>
            <pc:docMk/>
            <pc:sldMk cId="982762328" sldId="340"/>
            <ac:spMk id="4" creationId="{FC53993C-1DE9-49DC-80C8-24A363162D51}"/>
          </ac:spMkLst>
        </pc:spChg>
        <pc:spChg chg="del">
          <ac:chgData name="William Andrew Bulaquena" userId="7589f1e9-3d8e-44b6-a932-9f064c4bad2e" providerId="ADAL" clId="{C7C12CAA-7CE4-4000-9937-237A50055716}" dt="2021-12-06T15:57:40.748" v="3662" actId="478"/>
          <ac:spMkLst>
            <pc:docMk/>
            <pc:sldMk cId="982762328" sldId="340"/>
            <ac:spMk id="7" creationId="{E4543217-BDB6-4D95-8221-7E8598566190}"/>
          </ac:spMkLst>
        </pc:spChg>
        <pc:spChg chg="add mod">
          <ac:chgData name="William Andrew Bulaquena" userId="7589f1e9-3d8e-44b6-a932-9f064c4bad2e" providerId="ADAL" clId="{C7C12CAA-7CE4-4000-9937-237A50055716}" dt="2021-12-06T16:07:09.677" v="3820" actId="114"/>
          <ac:spMkLst>
            <pc:docMk/>
            <pc:sldMk cId="982762328" sldId="340"/>
            <ac:spMk id="10" creationId="{6097B75F-FF4F-4B02-BBF2-A34626E3A350}"/>
          </ac:spMkLst>
        </pc:spChg>
        <pc:spChg chg="add del mod">
          <ac:chgData name="William Andrew Bulaquena" userId="7589f1e9-3d8e-44b6-a932-9f064c4bad2e" providerId="ADAL" clId="{C7C12CAA-7CE4-4000-9937-237A50055716}" dt="2021-12-06T16:00:19.591" v="3675"/>
          <ac:spMkLst>
            <pc:docMk/>
            <pc:sldMk cId="982762328" sldId="340"/>
            <ac:spMk id="11" creationId="{5CFF3B82-C203-4061-AC4F-A96E96024D5B}"/>
          </ac:spMkLst>
        </pc:spChg>
        <pc:spChg chg="add mod">
          <ac:chgData name="William Andrew Bulaquena" userId="7589f1e9-3d8e-44b6-a932-9f064c4bad2e" providerId="ADAL" clId="{C7C12CAA-7CE4-4000-9937-237A50055716}" dt="2021-12-06T16:01:21.437" v="3689" actId="1076"/>
          <ac:spMkLst>
            <pc:docMk/>
            <pc:sldMk cId="982762328" sldId="340"/>
            <ac:spMk id="12" creationId="{23A81BCE-DC77-4FBB-9297-CB9B824A0255}"/>
          </ac:spMkLst>
        </pc:spChg>
        <pc:spChg chg="add mod">
          <ac:chgData name="William Andrew Bulaquena" userId="7589f1e9-3d8e-44b6-a932-9f064c4bad2e" providerId="ADAL" clId="{C7C12CAA-7CE4-4000-9937-237A50055716}" dt="2021-12-10T03:26:23.659" v="8699" actId="20577"/>
          <ac:spMkLst>
            <pc:docMk/>
            <pc:sldMk cId="982762328" sldId="340"/>
            <ac:spMk id="14" creationId="{4689A504-09F9-4F64-9C1C-D1DAB91EC699}"/>
          </ac:spMkLst>
        </pc:spChg>
        <pc:spChg chg="del">
          <ac:chgData name="William Andrew Bulaquena" userId="7589f1e9-3d8e-44b6-a932-9f064c4bad2e" providerId="ADAL" clId="{C7C12CAA-7CE4-4000-9937-237A50055716}" dt="2021-12-06T15:57:38.757" v="3661" actId="478"/>
          <ac:spMkLst>
            <pc:docMk/>
            <pc:sldMk cId="982762328" sldId="340"/>
            <ac:spMk id="162" creationId="{00000000-0000-0000-0000-000000000000}"/>
          </ac:spMkLst>
        </pc:spChg>
        <pc:picChg chg="del">
          <ac:chgData name="William Andrew Bulaquena" userId="7589f1e9-3d8e-44b6-a932-9f064c4bad2e" providerId="ADAL" clId="{C7C12CAA-7CE4-4000-9937-237A50055716}" dt="2021-12-06T15:57:36.652" v="3659" actId="478"/>
          <ac:picMkLst>
            <pc:docMk/>
            <pc:sldMk cId="982762328" sldId="340"/>
            <ac:picMk id="8" creationId="{92165EC7-4E5D-4B2C-BFA5-2929D8A86A12}"/>
          </ac:picMkLst>
        </pc:picChg>
        <pc:picChg chg="add mod">
          <ac:chgData name="William Andrew Bulaquena" userId="7589f1e9-3d8e-44b6-a932-9f064c4bad2e" providerId="ADAL" clId="{C7C12CAA-7CE4-4000-9937-237A50055716}" dt="2021-12-06T15:58:18.990" v="3665" actId="1076"/>
          <ac:picMkLst>
            <pc:docMk/>
            <pc:sldMk cId="982762328" sldId="340"/>
            <ac:picMk id="9" creationId="{79526604-83BB-4269-A5FC-14E65A7EB507}"/>
          </ac:picMkLst>
        </pc:picChg>
        <pc:picChg chg="del">
          <ac:chgData name="William Andrew Bulaquena" userId="7589f1e9-3d8e-44b6-a932-9f064c4bad2e" providerId="ADAL" clId="{C7C12CAA-7CE4-4000-9937-237A50055716}" dt="2021-12-06T15:57:37.583" v="3660" actId="478"/>
          <ac:picMkLst>
            <pc:docMk/>
            <pc:sldMk cId="982762328" sldId="340"/>
            <ac:picMk id="13" creationId="{A698458D-5EDA-4907-8E2A-DD455B6FC884}"/>
          </ac:picMkLst>
        </pc:picChg>
      </pc:sldChg>
      <pc:sldChg chg="addSp delSp modSp add mod ord">
        <pc:chgData name="William Andrew Bulaquena" userId="7589f1e9-3d8e-44b6-a932-9f064c4bad2e" providerId="ADAL" clId="{C7C12CAA-7CE4-4000-9937-237A50055716}" dt="2021-12-07T07:41:33.562" v="4321" actId="20577"/>
        <pc:sldMkLst>
          <pc:docMk/>
          <pc:sldMk cId="186119352" sldId="341"/>
        </pc:sldMkLst>
        <pc:spChg chg="add mod">
          <ac:chgData name="William Andrew Bulaquena" userId="7589f1e9-3d8e-44b6-a932-9f064c4bad2e" providerId="ADAL" clId="{C7C12CAA-7CE4-4000-9937-237A50055716}" dt="2021-12-07T07:36:15.498" v="4269"/>
          <ac:spMkLst>
            <pc:docMk/>
            <pc:sldMk cId="186119352" sldId="341"/>
            <ac:spMk id="15" creationId="{F6E1AFEB-66AF-489E-82AB-43585355152F}"/>
          </ac:spMkLst>
        </pc:spChg>
        <pc:spChg chg="mod">
          <ac:chgData name="William Andrew Bulaquena" userId="7589f1e9-3d8e-44b6-a932-9f064c4bad2e" providerId="ADAL" clId="{C7C12CAA-7CE4-4000-9937-237A50055716}" dt="2021-12-07T07:41:33.562" v="4321" actId="20577"/>
          <ac:spMkLst>
            <pc:docMk/>
            <pc:sldMk cId="186119352" sldId="341"/>
            <ac:spMk id="1714" creationId="{00000000-0000-0000-0000-000000000000}"/>
          </ac:spMkLst>
        </pc:spChg>
        <pc:picChg chg="add del">
          <ac:chgData name="William Andrew Bulaquena" userId="7589f1e9-3d8e-44b6-a932-9f064c4bad2e" providerId="ADAL" clId="{C7C12CAA-7CE4-4000-9937-237A50055716}" dt="2021-12-07T07:11:00.087" v="4094" actId="22"/>
          <ac:picMkLst>
            <pc:docMk/>
            <pc:sldMk cId="186119352" sldId="341"/>
            <ac:picMk id="3" creationId="{56566654-03E3-4A69-94B6-361759F7D42F}"/>
          </ac:picMkLst>
        </pc:picChg>
        <pc:picChg chg="del">
          <ac:chgData name="William Andrew Bulaquena" userId="7589f1e9-3d8e-44b6-a932-9f064c4bad2e" providerId="ADAL" clId="{C7C12CAA-7CE4-4000-9937-237A50055716}" dt="2021-12-07T07:35:39.380" v="4268" actId="478"/>
          <ac:picMkLst>
            <pc:docMk/>
            <pc:sldMk cId="186119352" sldId="341"/>
            <ac:picMk id="4" creationId="{5739629F-6AB0-4BFE-ACA6-33B8A5D26B04}"/>
          </ac:picMkLst>
        </pc:picChg>
        <pc:picChg chg="add del">
          <ac:chgData name="William Andrew Bulaquena" userId="7589f1e9-3d8e-44b6-a932-9f064c4bad2e" providerId="ADAL" clId="{C7C12CAA-7CE4-4000-9937-237A50055716}" dt="2021-12-07T07:38:45.243" v="4283" actId="478"/>
          <ac:picMkLst>
            <pc:docMk/>
            <pc:sldMk cId="186119352" sldId="341"/>
            <ac:picMk id="5" creationId="{3844326F-7553-4032-A880-659D2BD03DB6}"/>
          </ac:picMkLst>
        </pc:picChg>
        <pc:picChg chg="add mod ord">
          <ac:chgData name="William Andrew Bulaquena" userId="7589f1e9-3d8e-44b6-a932-9f064c4bad2e" providerId="ADAL" clId="{C7C12CAA-7CE4-4000-9937-237A50055716}" dt="2021-12-07T07:39:57.678" v="4295" actId="14100"/>
          <ac:picMkLst>
            <pc:docMk/>
            <pc:sldMk cId="186119352" sldId="341"/>
            <ac:picMk id="7" creationId="{CA26BB76-3FAC-43CE-9CA2-022A0A6FCE30}"/>
          </ac:picMkLst>
        </pc:picChg>
        <pc:picChg chg="add del">
          <ac:chgData name="William Andrew Bulaquena" userId="7589f1e9-3d8e-44b6-a932-9f064c4bad2e" providerId="ADAL" clId="{C7C12CAA-7CE4-4000-9937-237A50055716}" dt="2021-12-07T07:11:16.522" v="4103" actId="478"/>
          <ac:picMkLst>
            <pc:docMk/>
            <pc:sldMk cId="186119352" sldId="341"/>
            <ac:picMk id="8" creationId="{3FE22E48-0C86-4400-B48B-8896786F40F0}"/>
          </ac:picMkLst>
        </pc:picChg>
        <pc:picChg chg="add del mod ord">
          <ac:chgData name="William Andrew Bulaquena" userId="7589f1e9-3d8e-44b6-a932-9f064c4bad2e" providerId="ADAL" clId="{C7C12CAA-7CE4-4000-9937-237A50055716}" dt="2021-12-07T07:39:31.735" v="4288" actId="478"/>
          <ac:picMkLst>
            <pc:docMk/>
            <pc:sldMk cId="186119352" sldId="341"/>
            <ac:picMk id="11" creationId="{BCD3978D-161D-4EC4-9FE6-2E258FDC9C10}"/>
          </ac:picMkLst>
        </pc:picChg>
        <pc:picChg chg="add del mod">
          <ac:chgData name="William Andrew Bulaquena" userId="7589f1e9-3d8e-44b6-a932-9f064c4bad2e" providerId="ADAL" clId="{C7C12CAA-7CE4-4000-9937-237A50055716}" dt="2021-12-07T07:38:00.528" v="4274" actId="478"/>
          <ac:picMkLst>
            <pc:docMk/>
            <pc:sldMk cId="186119352" sldId="341"/>
            <ac:picMk id="16" creationId="{545F01A6-5A90-46D7-950B-7B5682A95FD9}"/>
          </ac:picMkLst>
        </pc:picChg>
        <pc:picChg chg="add mod">
          <ac:chgData name="William Andrew Bulaquena" userId="7589f1e9-3d8e-44b6-a932-9f064c4bad2e" providerId="ADAL" clId="{C7C12CAA-7CE4-4000-9937-237A50055716}" dt="2021-12-07T07:40:08.857" v="4301" actId="1037"/>
          <ac:picMkLst>
            <pc:docMk/>
            <pc:sldMk cId="186119352" sldId="341"/>
            <ac:picMk id="18" creationId="{75557445-CAB6-4641-B95E-86BE3BC959A5}"/>
          </ac:picMkLst>
        </pc:picChg>
        <pc:picChg chg="add mod">
          <ac:chgData name="William Andrew Bulaquena" userId="7589f1e9-3d8e-44b6-a932-9f064c4bad2e" providerId="ADAL" clId="{C7C12CAA-7CE4-4000-9937-237A50055716}" dt="2021-12-07T07:40:08.857" v="4301" actId="1037"/>
          <ac:picMkLst>
            <pc:docMk/>
            <pc:sldMk cId="186119352" sldId="341"/>
            <ac:picMk id="20" creationId="{B9E8553B-5FAB-4CAB-B58E-38F8297E9F93}"/>
          </ac:picMkLst>
        </pc:picChg>
      </pc:sldChg>
      <pc:sldChg chg="addSp delSp modSp add mod">
        <pc:chgData name="William Andrew Bulaquena" userId="7589f1e9-3d8e-44b6-a932-9f064c4bad2e" providerId="ADAL" clId="{C7C12CAA-7CE4-4000-9937-237A50055716}" dt="2021-12-07T07:43:57.920" v="4388" actId="5793"/>
        <pc:sldMkLst>
          <pc:docMk/>
          <pc:sldMk cId="3257931035" sldId="342"/>
        </pc:sldMkLst>
        <pc:spChg chg="mod">
          <ac:chgData name="William Andrew Bulaquena" userId="7589f1e9-3d8e-44b6-a932-9f064c4bad2e" providerId="ADAL" clId="{C7C12CAA-7CE4-4000-9937-237A50055716}" dt="2021-12-07T07:43:57.920" v="4388" actId="5793"/>
          <ac:spMkLst>
            <pc:docMk/>
            <pc:sldMk cId="3257931035" sldId="342"/>
            <ac:spMk id="10" creationId="{16D2AF83-9701-4C0A-8214-691BFCB2AA79}"/>
          </ac:spMkLst>
        </pc:spChg>
        <pc:spChg chg="mod">
          <ac:chgData name="William Andrew Bulaquena" userId="7589f1e9-3d8e-44b6-a932-9f064c4bad2e" providerId="ADAL" clId="{C7C12CAA-7CE4-4000-9937-237A50055716}" dt="2021-12-07T07:41:50.899" v="4345" actId="113"/>
          <ac:spMkLst>
            <pc:docMk/>
            <pc:sldMk cId="3257931035" sldId="342"/>
            <ac:spMk id="1714" creationId="{00000000-0000-0000-0000-000000000000}"/>
          </ac:spMkLst>
        </pc:spChg>
        <pc:picChg chg="add mod ord">
          <ac:chgData name="William Andrew Bulaquena" userId="7589f1e9-3d8e-44b6-a932-9f064c4bad2e" providerId="ADAL" clId="{C7C12CAA-7CE4-4000-9937-237A50055716}" dt="2021-12-07T07:43:12.874" v="4349" actId="171"/>
          <ac:picMkLst>
            <pc:docMk/>
            <pc:sldMk cId="3257931035" sldId="342"/>
            <ac:picMk id="3" creationId="{41C192BA-8240-4B68-B83A-5523DBDB8A65}"/>
          </ac:picMkLst>
        </pc:picChg>
        <pc:picChg chg="del">
          <ac:chgData name="William Andrew Bulaquena" userId="7589f1e9-3d8e-44b6-a932-9f064c4bad2e" providerId="ADAL" clId="{C7C12CAA-7CE4-4000-9937-237A50055716}" dt="2021-12-07T07:43:14.762" v="4350" actId="478"/>
          <ac:picMkLst>
            <pc:docMk/>
            <pc:sldMk cId="3257931035" sldId="342"/>
            <ac:picMk id="14" creationId="{B8AE0DE2-709B-4CFD-A670-4175B18EBEA0}"/>
          </ac:picMkLst>
        </pc:picChg>
      </pc:sldChg>
      <pc:sldChg chg="addSp delSp modSp add mod">
        <pc:chgData name="William Andrew Bulaquena" userId="7589f1e9-3d8e-44b6-a932-9f064c4bad2e" providerId="ADAL" clId="{C7C12CAA-7CE4-4000-9937-237A50055716}" dt="2021-12-07T08:01:52.899" v="4490" actId="1037"/>
        <pc:sldMkLst>
          <pc:docMk/>
          <pc:sldMk cId="3028789986" sldId="343"/>
        </pc:sldMkLst>
        <pc:spChg chg="add del mod">
          <ac:chgData name="William Andrew Bulaquena" userId="7589f1e9-3d8e-44b6-a932-9f064c4bad2e" providerId="ADAL" clId="{C7C12CAA-7CE4-4000-9937-237A50055716}" dt="2021-12-07T08:00:29.116" v="4472" actId="1076"/>
          <ac:spMkLst>
            <pc:docMk/>
            <pc:sldMk cId="3028789986" sldId="343"/>
            <ac:spMk id="8" creationId="{FD8E6DC0-2F10-4D56-8C14-FDB097E18B85}"/>
          </ac:spMkLst>
        </pc:spChg>
        <pc:spChg chg="del">
          <ac:chgData name="William Andrew Bulaquena" userId="7589f1e9-3d8e-44b6-a932-9f064c4bad2e" providerId="ADAL" clId="{C7C12CAA-7CE4-4000-9937-237A50055716}" dt="2021-12-07T08:00:25.422" v="4471" actId="478"/>
          <ac:spMkLst>
            <pc:docMk/>
            <pc:sldMk cId="3028789986" sldId="343"/>
            <ac:spMk id="22" creationId="{7340CCE1-1EBD-4E84-A697-FEDEE5D4095C}"/>
          </ac:spMkLst>
        </pc:spChg>
        <pc:spChg chg="mod">
          <ac:chgData name="William Andrew Bulaquena" userId="7589f1e9-3d8e-44b6-a932-9f064c4bad2e" providerId="ADAL" clId="{C7C12CAA-7CE4-4000-9937-237A50055716}" dt="2021-12-07T07:58:13.812" v="4455" actId="5793"/>
          <ac:spMkLst>
            <pc:docMk/>
            <pc:sldMk cId="3028789986" sldId="343"/>
            <ac:spMk id="1714" creationId="{00000000-0000-0000-0000-000000000000}"/>
          </ac:spMkLst>
        </pc:spChg>
        <pc:picChg chg="add mod">
          <ac:chgData name="William Andrew Bulaquena" userId="7589f1e9-3d8e-44b6-a932-9f064c4bad2e" providerId="ADAL" clId="{C7C12CAA-7CE4-4000-9937-237A50055716}" dt="2021-12-07T08:01:52.899" v="4490" actId="1037"/>
          <ac:picMkLst>
            <pc:docMk/>
            <pc:sldMk cId="3028789986" sldId="343"/>
            <ac:picMk id="3" creationId="{F450AE86-BFA2-4962-A07C-37AFE0989A6B}"/>
          </ac:picMkLst>
        </pc:picChg>
        <pc:picChg chg="del">
          <ac:chgData name="William Andrew Bulaquena" userId="7589f1e9-3d8e-44b6-a932-9f064c4bad2e" providerId="ADAL" clId="{C7C12CAA-7CE4-4000-9937-237A50055716}" dt="2021-12-07T07:59:59.926" v="4467" actId="478"/>
          <ac:picMkLst>
            <pc:docMk/>
            <pc:sldMk cId="3028789986" sldId="343"/>
            <ac:picMk id="4" creationId="{64989C7E-422F-41F9-BC59-854FA83BBCA3}"/>
          </ac:picMkLst>
        </pc:picChg>
        <pc:picChg chg="add mod">
          <ac:chgData name="William Andrew Bulaquena" userId="7589f1e9-3d8e-44b6-a932-9f064c4bad2e" providerId="ADAL" clId="{C7C12CAA-7CE4-4000-9937-237A50055716}" dt="2021-12-07T08:01:52.899" v="4490" actId="1037"/>
          <ac:picMkLst>
            <pc:docMk/>
            <pc:sldMk cId="3028789986" sldId="343"/>
            <ac:picMk id="6" creationId="{D8FFE791-099A-4D6D-ACD0-2FA40501A17C}"/>
          </ac:picMkLst>
        </pc:picChg>
        <pc:picChg chg="add mod">
          <ac:chgData name="William Andrew Bulaquena" userId="7589f1e9-3d8e-44b6-a932-9f064c4bad2e" providerId="ADAL" clId="{C7C12CAA-7CE4-4000-9937-237A50055716}" dt="2021-12-07T08:01:49.224" v="4477" actId="14100"/>
          <ac:picMkLst>
            <pc:docMk/>
            <pc:sldMk cId="3028789986" sldId="343"/>
            <ac:picMk id="9" creationId="{3A7BDE9A-3125-45F3-9214-066A7D90A030}"/>
          </ac:picMkLst>
        </pc:picChg>
        <pc:picChg chg="del">
          <ac:chgData name="William Andrew Bulaquena" userId="7589f1e9-3d8e-44b6-a932-9f064c4bad2e" providerId="ADAL" clId="{C7C12CAA-7CE4-4000-9937-237A50055716}" dt="2021-12-07T07:59:58.734" v="4466" actId="478"/>
          <ac:picMkLst>
            <pc:docMk/>
            <pc:sldMk cId="3028789986" sldId="343"/>
            <ac:picMk id="10" creationId="{A2C96997-0CDA-442D-9042-1410EF624690}"/>
          </ac:picMkLst>
        </pc:picChg>
        <pc:picChg chg="del">
          <ac:chgData name="William Andrew Bulaquena" userId="7589f1e9-3d8e-44b6-a932-9f064c4bad2e" providerId="ADAL" clId="{C7C12CAA-7CE4-4000-9937-237A50055716}" dt="2021-12-07T08:01:46.023" v="4476" actId="478"/>
          <ac:picMkLst>
            <pc:docMk/>
            <pc:sldMk cId="3028789986" sldId="343"/>
            <ac:picMk id="14" creationId="{E0839662-A088-42B8-8194-A6CE8C8DBBC7}"/>
          </ac:picMkLst>
        </pc:picChg>
      </pc:sldChg>
      <pc:sldChg chg="addSp delSp modSp add mod setBg">
        <pc:chgData name="William Andrew Bulaquena" userId="7589f1e9-3d8e-44b6-a932-9f064c4bad2e" providerId="ADAL" clId="{C7C12CAA-7CE4-4000-9937-237A50055716}" dt="2021-12-07T16:51:41.547" v="6084" actId="20577"/>
        <pc:sldMkLst>
          <pc:docMk/>
          <pc:sldMk cId="0" sldId="344"/>
        </pc:sldMkLst>
        <pc:spChg chg="mod">
          <ac:chgData name="William Andrew Bulaquena" userId="7589f1e9-3d8e-44b6-a932-9f064c4bad2e" providerId="ADAL" clId="{C7C12CAA-7CE4-4000-9937-237A50055716}" dt="2021-12-07T16:51:41.547" v="6084" actId="20577"/>
          <ac:spMkLst>
            <pc:docMk/>
            <pc:sldMk cId="0" sldId="344"/>
            <ac:spMk id="655" creationId="{00000000-0000-0000-0000-000000000000}"/>
          </ac:spMkLst>
        </pc:spChg>
        <pc:spChg chg="del">
          <ac:chgData name="William Andrew Bulaquena" userId="7589f1e9-3d8e-44b6-a932-9f064c4bad2e" providerId="ADAL" clId="{C7C12CAA-7CE4-4000-9937-237A50055716}" dt="2021-12-07T13:24:28.357" v="4889" actId="478"/>
          <ac:spMkLst>
            <pc:docMk/>
            <pc:sldMk cId="0" sldId="344"/>
            <ac:spMk id="658" creationId="{00000000-0000-0000-0000-000000000000}"/>
          </ac:spMkLst>
        </pc:spChg>
        <pc:picChg chg="add mod">
          <ac:chgData name="William Andrew Bulaquena" userId="7589f1e9-3d8e-44b6-a932-9f064c4bad2e" providerId="ADAL" clId="{C7C12CAA-7CE4-4000-9937-237A50055716}" dt="2021-12-07T13:24:40.563" v="4894" actId="1076"/>
          <ac:picMkLst>
            <pc:docMk/>
            <pc:sldMk cId="0" sldId="344"/>
            <ac:picMk id="4" creationId="{91D05A28-6F52-4C42-92B2-91AFA072A89E}"/>
          </ac:picMkLst>
        </pc:picChg>
      </pc:sldChg>
      <pc:sldChg chg="addSp delSp modSp add mod setBg">
        <pc:chgData name="William Andrew Bulaquena" userId="7589f1e9-3d8e-44b6-a932-9f064c4bad2e" providerId="ADAL" clId="{C7C12CAA-7CE4-4000-9937-237A50055716}" dt="2021-12-10T02:18:33.364" v="8489" actId="22"/>
        <pc:sldMkLst>
          <pc:docMk/>
          <pc:sldMk cId="0" sldId="345"/>
        </pc:sldMkLst>
        <pc:spChg chg="add del mod">
          <ac:chgData name="William Andrew Bulaquena" userId="7589f1e9-3d8e-44b6-a932-9f064c4bad2e" providerId="ADAL" clId="{C7C12CAA-7CE4-4000-9937-237A50055716}" dt="2021-12-09T12:56:35.766" v="8287" actId="478"/>
          <ac:spMkLst>
            <pc:docMk/>
            <pc:sldMk cId="0" sldId="345"/>
            <ac:spMk id="3" creationId="{C52F53CE-2208-4762-B47F-FC192EED5EC7}"/>
          </ac:spMkLst>
        </pc:spChg>
        <pc:spChg chg="del">
          <ac:chgData name="William Andrew Bulaquena" userId="7589f1e9-3d8e-44b6-a932-9f064c4bad2e" providerId="ADAL" clId="{C7C12CAA-7CE4-4000-9937-237A50055716}" dt="2021-12-07T13:25:56.070" v="4906" actId="478"/>
          <ac:spMkLst>
            <pc:docMk/>
            <pc:sldMk cId="0" sldId="345"/>
            <ac:spMk id="13" creationId="{0EF5B8F1-5B53-43E3-B022-6AF18D25E7A0}"/>
          </ac:spMkLst>
        </pc:spChg>
        <pc:spChg chg="del mod">
          <ac:chgData name="William Andrew Bulaquena" userId="7589f1e9-3d8e-44b6-a932-9f064c4bad2e" providerId="ADAL" clId="{C7C12CAA-7CE4-4000-9937-237A50055716}" dt="2021-12-09T12:56:24.238" v="8286" actId="478"/>
          <ac:spMkLst>
            <pc:docMk/>
            <pc:sldMk cId="0" sldId="345"/>
            <ac:spMk id="406" creationId="{00000000-0000-0000-0000-000000000000}"/>
          </ac:spMkLst>
        </pc:spChg>
        <pc:spChg chg="del">
          <ac:chgData name="William Andrew Bulaquena" userId="7589f1e9-3d8e-44b6-a932-9f064c4bad2e" providerId="ADAL" clId="{C7C12CAA-7CE4-4000-9937-237A50055716}" dt="2021-12-07T13:25:44.828" v="4897" actId="478"/>
          <ac:spMkLst>
            <pc:docMk/>
            <pc:sldMk cId="0" sldId="345"/>
            <ac:spMk id="633" creationId="{00000000-0000-0000-0000-000000000000}"/>
          </ac:spMkLst>
        </pc:spChg>
        <pc:spChg chg="del">
          <ac:chgData name="William Andrew Bulaquena" userId="7589f1e9-3d8e-44b6-a932-9f064c4bad2e" providerId="ADAL" clId="{C7C12CAA-7CE4-4000-9937-237A50055716}" dt="2021-12-07T13:25:50.791" v="4903" actId="478"/>
          <ac:spMkLst>
            <pc:docMk/>
            <pc:sldMk cId="0" sldId="345"/>
            <ac:spMk id="634" creationId="{00000000-0000-0000-0000-000000000000}"/>
          </ac:spMkLst>
        </pc:spChg>
        <pc:spChg chg="del mod">
          <ac:chgData name="William Andrew Bulaquena" userId="7589f1e9-3d8e-44b6-a932-9f064c4bad2e" providerId="ADAL" clId="{C7C12CAA-7CE4-4000-9937-237A50055716}" dt="2021-12-08T04:20:59.610" v="7975" actId="478"/>
          <ac:spMkLst>
            <pc:docMk/>
            <pc:sldMk cId="0" sldId="345"/>
            <ac:spMk id="635" creationId="{00000000-0000-0000-0000-000000000000}"/>
          </ac:spMkLst>
        </pc:spChg>
        <pc:spChg chg="del">
          <ac:chgData name="William Andrew Bulaquena" userId="7589f1e9-3d8e-44b6-a932-9f064c4bad2e" providerId="ADAL" clId="{C7C12CAA-7CE4-4000-9937-237A50055716}" dt="2021-12-07T13:25:43.514" v="4896" actId="478"/>
          <ac:spMkLst>
            <pc:docMk/>
            <pc:sldMk cId="0" sldId="345"/>
            <ac:spMk id="639" creationId="{00000000-0000-0000-0000-000000000000}"/>
          </ac:spMkLst>
        </pc:spChg>
        <pc:spChg chg="del">
          <ac:chgData name="William Andrew Bulaquena" userId="7589f1e9-3d8e-44b6-a932-9f064c4bad2e" providerId="ADAL" clId="{C7C12CAA-7CE4-4000-9937-237A50055716}" dt="2021-12-07T13:25:49.544" v="4902" actId="478"/>
          <ac:spMkLst>
            <pc:docMk/>
            <pc:sldMk cId="0" sldId="345"/>
            <ac:spMk id="640" creationId="{00000000-0000-0000-0000-000000000000}"/>
          </ac:spMkLst>
        </pc:spChg>
        <pc:spChg chg="del">
          <ac:chgData name="William Andrew Bulaquena" userId="7589f1e9-3d8e-44b6-a932-9f064c4bad2e" providerId="ADAL" clId="{C7C12CAA-7CE4-4000-9937-237A50055716}" dt="2021-12-07T13:25:46.224" v="4898" actId="478"/>
          <ac:spMkLst>
            <pc:docMk/>
            <pc:sldMk cId="0" sldId="345"/>
            <ac:spMk id="641" creationId="{00000000-0000-0000-0000-000000000000}"/>
          </ac:spMkLst>
        </pc:spChg>
        <pc:picChg chg="add">
          <ac:chgData name="William Andrew Bulaquena" userId="7589f1e9-3d8e-44b6-a932-9f064c4bad2e" providerId="ADAL" clId="{C7C12CAA-7CE4-4000-9937-237A50055716}" dt="2021-12-10T02:18:33.364" v="8489" actId="22"/>
          <ac:picMkLst>
            <pc:docMk/>
            <pc:sldMk cId="0" sldId="345"/>
            <ac:picMk id="3" creationId="{030DDC44-CB21-462D-BC86-8DBAA09742F5}"/>
          </ac:picMkLst>
        </pc:picChg>
        <pc:picChg chg="add del mod">
          <ac:chgData name="William Andrew Bulaquena" userId="7589f1e9-3d8e-44b6-a932-9f064c4bad2e" providerId="ADAL" clId="{C7C12CAA-7CE4-4000-9937-237A50055716}" dt="2021-12-08T04:34:59.968" v="7992" actId="478"/>
          <ac:picMkLst>
            <pc:docMk/>
            <pc:sldMk cId="0" sldId="345"/>
            <ac:picMk id="3" creationId="{E081127A-F988-4D2D-9CC5-B5F479CAFCB6}"/>
          </ac:picMkLst>
        </pc:picChg>
        <pc:picChg chg="add del mod ord">
          <ac:chgData name="William Andrew Bulaquena" userId="7589f1e9-3d8e-44b6-a932-9f064c4bad2e" providerId="ADAL" clId="{C7C12CAA-7CE4-4000-9937-237A50055716}" dt="2021-12-09T12:56:07.152" v="8285" actId="478"/>
          <ac:picMkLst>
            <pc:docMk/>
            <pc:sldMk cId="0" sldId="345"/>
            <ac:picMk id="5" creationId="{27C74002-A189-4237-8835-D6A349D13961}"/>
          </ac:picMkLst>
        </pc:picChg>
        <pc:picChg chg="add del">
          <ac:chgData name="William Andrew Bulaquena" userId="7589f1e9-3d8e-44b6-a932-9f064c4bad2e" providerId="ADAL" clId="{C7C12CAA-7CE4-4000-9937-237A50055716}" dt="2021-12-09T13:55:59.200" v="8486" actId="478"/>
          <ac:picMkLst>
            <pc:docMk/>
            <pc:sldMk cId="0" sldId="345"/>
            <ac:picMk id="7" creationId="{E81F7E7A-93C1-4034-B95C-FD5415C04E7E}"/>
          </ac:picMkLst>
        </pc:picChg>
        <pc:picChg chg="add del">
          <ac:chgData name="William Andrew Bulaquena" userId="7589f1e9-3d8e-44b6-a932-9f064c4bad2e" providerId="ADAL" clId="{C7C12CAA-7CE4-4000-9937-237A50055716}" dt="2021-12-10T02:18:32.898" v="8488" actId="478"/>
          <ac:picMkLst>
            <pc:docMk/>
            <pc:sldMk cId="0" sldId="345"/>
            <ac:picMk id="9" creationId="{D3BD2FFD-8AE6-467F-93A2-7D9B387FE520}"/>
          </ac:picMkLst>
        </pc:picChg>
        <pc:picChg chg="add del">
          <ac:chgData name="William Andrew Bulaquena" userId="7589f1e9-3d8e-44b6-a932-9f064c4bad2e" providerId="ADAL" clId="{C7C12CAA-7CE4-4000-9937-237A50055716}" dt="2021-12-08T04:20:55.782" v="7974" actId="478"/>
          <ac:picMkLst>
            <pc:docMk/>
            <pc:sldMk cId="0" sldId="345"/>
            <ac:picMk id="238" creationId="{B45D45F6-43B2-4479-B1FA-ED13CD2FCA59}"/>
          </ac:picMkLst>
        </pc:picChg>
        <pc:cxnChg chg="del">
          <ac:chgData name="William Andrew Bulaquena" userId="7589f1e9-3d8e-44b6-a932-9f064c4bad2e" providerId="ADAL" clId="{C7C12CAA-7CE4-4000-9937-237A50055716}" dt="2021-12-07T13:25:48.621" v="4901" actId="478"/>
          <ac:cxnSpMkLst>
            <pc:docMk/>
            <pc:sldMk cId="0" sldId="345"/>
            <ac:cxnSpMk id="636" creationId="{00000000-0000-0000-0000-000000000000}"/>
          </ac:cxnSpMkLst>
        </pc:cxnChg>
        <pc:cxnChg chg="del">
          <ac:chgData name="William Andrew Bulaquena" userId="7589f1e9-3d8e-44b6-a932-9f064c4bad2e" providerId="ADAL" clId="{C7C12CAA-7CE4-4000-9937-237A50055716}" dt="2021-12-07T13:25:47.961" v="4900" actId="478"/>
          <ac:cxnSpMkLst>
            <pc:docMk/>
            <pc:sldMk cId="0" sldId="345"/>
            <ac:cxnSpMk id="637" creationId="{00000000-0000-0000-0000-000000000000}"/>
          </ac:cxnSpMkLst>
        </pc:cxnChg>
        <pc:cxnChg chg="del mod">
          <ac:chgData name="William Andrew Bulaquena" userId="7589f1e9-3d8e-44b6-a932-9f064c4bad2e" providerId="ADAL" clId="{C7C12CAA-7CE4-4000-9937-237A50055716}" dt="2021-12-07T13:25:47.306" v="4899" actId="478"/>
          <ac:cxnSpMkLst>
            <pc:docMk/>
            <pc:sldMk cId="0" sldId="345"/>
            <ac:cxnSpMk id="638" creationId="{00000000-0000-0000-0000-000000000000}"/>
          </ac:cxnSpMkLst>
        </pc:cxnChg>
      </pc:sldChg>
      <pc:sldChg chg="addSp delSp modSp add del mod">
        <pc:chgData name="William Andrew Bulaquena" userId="7589f1e9-3d8e-44b6-a932-9f064c4bad2e" providerId="ADAL" clId="{C7C12CAA-7CE4-4000-9937-237A50055716}" dt="2021-12-07T15:07:41.097" v="5771" actId="47"/>
        <pc:sldMkLst>
          <pc:docMk/>
          <pc:sldMk cId="3716858616" sldId="346"/>
        </pc:sldMkLst>
        <pc:spChg chg="add del mod">
          <ac:chgData name="William Andrew Bulaquena" userId="7589f1e9-3d8e-44b6-a932-9f064c4bad2e" providerId="ADAL" clId="{C7C12CAA-7CE4-4000-9937-237A50055716}" dt="2021-12-07T14:15:57.174" v="5094" actId="478"/>
          <ac:spMkLst>
            <pc:docMk/>
            <pc:sldMk cId="3716858616" sldId="346"/>
            <ac:spMk id="3" creationId="{B47B3EF9-FDC2-436C-AE33-AC2A53994EEB}"/>
          </ac:spMkLst>
        </pc:spChg>
        <pc:spChg chg="mod">
          <ac:chgData name="William Andrew Bulaquena" userId="7589f1e9-3d8e-44b6-a932-9f064c4bad2e" providerId="ADAL" clId="{C7C12CAA-7CE4-4000-9937-237A50055716}" dt="2021-12-07T14:16:00.303" v="5095" actId="1076"/>
          <ac:spMkLst>
            <pc:docMk/>
            <pc:sldMk cId="3716858616" sldId="346"/>
            <ac:spMk id="11" creationId="{898C9322-3785-4E37-80DB-F61281F0E187}"/>
          </ac:spMkLst>
        </pc:spChg>
        <pc:spChg chg="del">
          <ac:chgData name="William Andrew Bulaquena" userId="7589f1e9-3d8e-44b6-a932-9f064c4bad2e" providerId="ADAL" clId="{C7C12CAA-7CE4-4000-9937-237A50055716}" dt="2021-12-07T14:15:55.348" v="5093" actId="478"/>
          <ac:spMkLst>
            <pc:docMk/>
            <pc:sldMk cId="3716858616" sldId="346"/>
            <ac:spMk id="12" creationId="{42AB24E0-49C2-49D7-980F-92871CA13E24}"/>
          </ac:spMkLst>
        </pc:spChg>
        <pc:spChg chg="del">
          <ac:chgData name="William Andrew Bulaquena" userId="7589f1e9-3d8e-44b6-a932-9f064c4bad2e" providerId="ADAL" clId="{C7C12CAA-7CE4-4000-9937-237A50055716}" dt="2021-12-07T14:15:52.948" v="5092" actId="478"/>
          <ac:spMkLst>
            <pc:docMk/>
            <pc:sldMk cId="3716858616" sldId="346"/>
            <ac:spMk id="162" creationId="{00000000-0000-0000-0000-000000000000}"/>
          </ac:spMkLst>
        </pc:spChg>
        <pc:picChg chg="add mod">
          <ac:chgData name="William Andrew Bulaquena" userId="7589f1e9-3d8e-44b6-a932-9f064c4bad2e" providerId="ADAL" clId="{C7C12CAA-7CE4-4000-9937-237A50055716}" dt="2021-12-07T14:16:31.905" v="5097" actId="14100"/>
          <ac:picMkLst>
            <pc:docMk/>
            <pc:sldMk cId="3716858616" sldId="346"/>
            <ac:picMk id="5" creationId="{77D2CC38-E771-4908-947C-F286562FD021}"/>
          </ac:picMkLst>
        </pc:picChg>
        <pc:picChg chg="add del">
          <ac:chgData name="William Andrew Bulaquena" userId="7589f1e9-3d8e-44b6-a932-9f064c4bad2e" providerId="ADAL" clId="{C7C12CAA-7CE4-4000-9937-237A50055716}" dt="2021-12-07T14:15:50.529" v="5091" actId="478"/>
          <ac:picMkLst>
            <pc:docMk/>
            <pc:sldMk cId="3716858616" sldId="346"/>
            <ac:picMk id="9" creationId="{E6EA2987-74EB-426E-9A25-B48938500611}"/>
          </ac:picMkLst>
        </pc:picChg>
      </pc:sldChg>
      <pc:sldChg chg="addSp delSp modSp add mod ord">
        <pc:chgData name="William Andrew Bulaquena" userId="7589f1e9-3d8e-44b6-a932-9f064c4bad2e" providerId="ADAL" clId="{C7C12CAA-7CE4-4000-9937-237A50055716}" dt="2021-12-07T15:19:56.742" v="6078" actId="478"/>
        <pc:sldMkLst>
          <pc:docMk/>
          <pc:sldMk cId="3566658318" sldId="347"/>
        </pc:sldMkLst>
        <pc:spChg chg="add del mod">
          <ac:chgData name="William Andrew Bulaquena" userId="7589f1e9-3d8e-44b6-a932-9f064c4bad2e" providerId="ADAL" clId="{C7C12CAA-7CE4-4000-9937-237A50055716}" dt="2021-12-07T14:16:58.983" v="5106" actId="478"/>
          <ac:spMkLst>
            <pc:docMk/>
            <pc:sldMk cId="3566658318" sldId="347"/>
            <ac:spMk id="3" creationId="{F28A5A58-A925-4128-9EA9-502D733837DD}"/>
          </ac:spMkLst>
        </pc:spChg>
        <pc:spChg chg="add del mod">
          <ac:chgData name="William Andrew Bulaquena" userId="7589f1e9-3d8e-44b6-a932-9f064c4bad2e" providerId="ADAL" clId="{C7C12CAA-7CE4-4000-9937-237A50055716}" dt="2021-12-07T14:59:44.067" v="5768"/>
          <ac:spMkLst>
            <pc:docMk/>
            <pc:sldMk cId="3566658318" sldId="347"/>
            <ac:spMk id="4" creationId="{0A31BE68-E2A8-482A-A52D-88C0A95828C7}"/>
          </ac:spMkLst>
        </pc:spChg>
        <pc:spChg chg="add mod">
          <ac:chgData name="William Andrew Bulaquena" userId="7589f1e9-3d8e-44b6-a932-9f064c4bad2e" providerId="ADAL" clId="{C7C12CAA-7CE4-4000-9937-237A50055716}" dt="2021-12-07T14:49:10.222" v="5710" actId="1076"/>
          <ac:spMkLst>
            <pc:docMk/>
            <pc:sldMk cId="3566658318" sldId="347"/>
            <ac:spMk id="10" creationId="{A57C3076-43DF-4332-9A87-5B72A461D26C}"/>
          </ac:spMkLst>
        </pc:spChg>
        <pc:spChg chg="del">
          <ac:chgData name="William Andrew Bulaquena" userId="7589f1e9-3d8e-44b6-a932-9f064c4bad2e" providerId="ADAL" clId="{C7C12CAA-7CE4-4000-9937-237A50055716}" dt="2021-12-07T14:17:00.492" v="5107" actId="478"/>
          <ac:spMkLst>
            <pc:docMk/>
            <pc:sldMk cId="3566658318" sldId="347"/>
            <ac:spMk id="11" creationId="{898C9322-3785-4E37-80DB-F61281F0E187}"/>
          </ac:spMkLst>
        </pc:spChg>
        <pc:spChg chg="del mod">
          <ac:chgData name="William Andrew Bulaquena" userId="7589f1e9-3d8e-44b6-a932-9f064c4bad2e" providerId="ADAL" clId="{C7C12CAA-7CE4-4000-9937-237A50055716}" dt="2021-12-07T14:43:48.550" v="5412" actId="478"/>
          <ac:spMkLst>
            <pc:docMk/>
            <pc:sldMk cId="3566658318" sldId="347"/>
            <ac:spMk id="12" creationId="{42AB24E0-49C2-49D7-980F-92871CA13E24}"/>
          </ac:spMkLst>
        </pc:spChg>
        <pc:spChg chg="add mod">
          <ac:chgData name="William Andrew Bulaquena" userId="7589f1e9-3d8e-44b6-a932-9f064c4bad2e" providerId="ADAL" clId="{C7C12CAA-7CE4-4000-9937-237A50055716}" dt="2021-12-07T14:55:48.499" v="5729" actId="20577"/>
          <ac:spMkLst>
            <pc:docMk/>
            <pc:sldMk cId="3566658318" sldId="347"/>
            <ac:spMk id="13" creationId="{F1FBEF5D-ABFD-487E-A49A-15682BF6931C}"/>
          </ac:spMkLst>
        </pc:spChg>
        <pc:spChg chg="add del mod">
          <ac:chgData name="William Andrew Bulaquena" userId="7589f1e9-3d8e-44b6-a932-9f064c4bad2e" providerId="ADAL" clId="{C7C12CAA-7CE4-4000-9937-237A50055716}" dt="2021-12-07T14:41:50.890" v="5300" actId="478"/>
          <ac:spMkLst>
            <pc:docMk/>
            <pc:sldMk cId="3566658318" sldId="347"/>
            <ac:spMk id="14" creationId="{8400618E-FAA2-44DE-9DE9-C4035C86B7F9}"/>
          </ac:spMkLst>
        </pc:spChg>
        <pc:spChg chg="add mod">
          <ac:chgData name="William Andrew Bulaquena" userId="7589f1e9-3d8e-44b6-a932-9f064c4bad2e" providerId="ADAL" clId="{C7C12CAA-7CE4-4000-9937-237A50055716}" dt="2021-12-07T14:55:30.939" v="5722" actId="14100"/>
          <ac:spMkLst>
            <pc:docMk/>
            <pc:sldMk cId="3566658318" sldId="347"/>
            <ac:spMk id="15" creationId="{86FD7671-A36D-4B15-8170-0A2999B5C399}"/>
          </ac:spMkLst>
        </pc:spChg>
        <pc:spChg chg="add mod">
          <ac:chgData name="William Andrew Bulaquena" userId="7589f1e9-3d8e-44b6-a932-9f064c4bad2e" providerId="ADAL" clId="{C7C12CAA-7CE4-4000-9937-237A50055716}" dt="2021-12-07T14:48:10.730" v="5641" actId="20577"/>
          <ac:spMkLst>
            <pc:docMk/>
            <pc:sldMk cId="3566658318" sldId="347"/>
            <ac:spMk id="16" creationId="{62CDD367-28DB-4503-962A-8515A8D2BC5E}"/>
          </ac:spMkLst>
        </pc:spChg>
        <pc:spChg chg="add mod">
          <ac:chgData name="William Andrew Bulaquena" userId="7589f1e9-3d8e-44b6-a932-9f064c4bad2e" providerId="ADAL" clId="{C7C12CAA-7CE4-4000-9937-237A50055716}" dt="2021-12-07T15:19:01.170" v="6073" actId="1076"/>
          <ac:spMkLst>
            <pc:docMk/>
            <pc:sldMk cId="3566658318" sldId="347"/>
            <ac:spMk id="17" creationId="{142A0C58-4A6F-47BB-A780-27B841BE8545}"/>
          </ac:spMkLst>
        </pc:spChg>
        <pc:spChg chg="del">
          <ac:chgData name="William Andrew Bulaquena" userId="7589f1e9-3d8e-44b6-a932-9f064c4bad2e" providerId="ADAL" clId="{C7C12CAA-7CE4-4000-9937-237A50055716}" dt="2021-12-07T14:16:55.092" v="5103" actId="478"/>
          <ac:spMkLst>
            <pc:docMk/>
            <pc:sldMk cId="3566658318" sldId="347"/>
            <ac:spMk id="162" creationId="{00000000-0000-0000-0000-000000000000}"/>
          </ac:spMkLst>
        </pc:spChg>
        <pc:picChg chg="add del mod">
          <ac:chgData name="William Andrew Bulaquena" userId="7589f1e9-3d8e-44b6-a932-9f064c4bad2e" providerId="ADAL" clId="{C7C12CAA-7CE4-4000-9937-237A50055716}" dt="2021-12-07T15:12:42.038" v="5780" actId="21"/>
          <ac:picMkLst>
            <pc:docMk/>
            <pc:sldMk cId="3566658318" sldId="347"/>
            <ac:picMk id="6" creationId="{D716A05B-51B1-4834-9BEE-74970A1783B3}"/>
          </ac:picMkLst>
        </pc:picChg>
        <pc:picChg chg="add del mod ord">
          <ac:chgData name="William Andrew Bulaquena" userId="7589f1e9-3d8e-44b6-a932-9f064c4bad2e" providerId="ADAL" clId="{C7C12CAA-7CE4-4000-9937-237A50055716}" dt="2021-12-07T15:19:56.742" v="6078" actId="478"/>
          <ac:picMkLst>
            <pc:docMk/>
            <pc:sldMk cId="3566658318" sldId="347"/>
            <ac:picMk id="7" creationId="{74DF5414-D81B-4FAB-89F1-E0CFFBA8EDBA}"/>
          </ac:picMkLst>
        </pc:picChg>
        <pc:picChg chg="del">
          <ac:chgData name="William Andrew Bulaquena" userId="7589f1e9-3d8e-44b6-a932-9f064c4bad2e" providerId="ADAL" clId="{C7C12CAA-7CE4-4000-9937-237A50055716}" dt="2021-12-07T14:16:55.903" v="5104" actId="478"/>
          <ac:picMkLst>
            <pc:docMk/>
            <pc:sldMk cId="3566658318" sldId="347"/>
            <ac:picMk id="9" creationId="{E6EA2987-74EB-426E-9A25-B48938500611}"/>
          </ac:picMkLst>
        </pc:picChg>
        <pc:picChg chg="add mod ord">
          <ac:chgData name="William Andrew Bulaquena" userId="7589f1e9-3d8e-44b6-a932-9f064c4bad2e" providerId="ADAL" clId="{C7C12CAA-7CE4-4000-9937-237A50055716}" dt="2021-12-07T15:19:53.013" v="6077" actId="167"/>
          <ac:picMkLst>
            <pc:docMk/>
            <pc:sldMk cId="3566658318" sldId="347"/>
            <ac:picMk id="18" creationId="{199F9F89-C067-45AE-8A75-711A70F11463}"/>
          </ac:picMkLst>
        </pc:picChg>
      </pc:sldChg>
      <pc:sldChg chg="delSp modSp add mod setBg">
        <pc:chgData name="William Andrew Bulaquena" userId="7589f1e9-3d8e-44b6-a932-9f064c4bad2e" providerId="ADAL" clId="{C7C12CAA-7CE4-4000-9937-237A50055716}" dt="2021-12-15T06:42:54.342" v="14574" actId="20577"/>
        <pc:sldMkLst>
          <pc:docMk/>
          <pc:sldMk cId="3214894213" sldId="348"/>
        </pc:sldMkLst>
        <pc:spChg chg="mod">
          <ac:chgData name="William Andrew Bulaquena" userId="7589f1e9-3d8e-44b6-a932-9f064c4bad2e" providerId="ADAL" clId="{C7C12CAA-7CE4-4000-9937-237A50055716}" dt="2021-12-13T03:18:29.579" v="10094" actId="108"/>
          <ac:spMkLst>
            <pc:docMk/>
            <pc:sldMk cId="3214894213" sldId="348"/>
            <ac:spMk id="11" creationId="{1664C1CA-D85B-44FF-8090-E0489B7E4885}"/>
          </ac:spMkLst>
        </pc:spChg>
        <pc:spChg chg="mod">
          <ac:chgData name="William Andrew Bulaquena" userId="7589f1e9-3d8e-44b6-a932-9f064c4bad2e" providerId="ADAL" clId="{C7C12CAA-7CE4-4000-9937-237A50055716}" dt="2021-12-07T18:02:10.333" v="6941" actId="20577"/>
          <ac:spMkLst>
            <pc:docMk/>
            <pc:sldMk cId="3214894213" sldId="348"/>
            <ac:spMk id="109" creationId="{00000000-0000-0000-0000-000000000000}"/>
          </ac:spMkLst>
        </pc:spChg>
        <pc:spChg chg="mod">
          <ac:chgData name="William Andrew Bulaquena" userId="7589f1e9-3d8e-44b6-a932-9f064c4bad2e" providerId="ADAL" clId="{C7C12CAA-7CE4-4000-9937-237A50055716}" dt="2021-12-15T06:42:54.342" v="14574" actId="20577"/>
          <ac:spMkLst>
            <pc:docMk/>
            <pc:sldMk cId="3214894213" sldId="348"/>
            <ac:spMk id="110" creationId="{00000000-0000-0000-0000-000000000000}"/>
          </ac:spMkLst>
        </pc:spChg>
        <pc:picChg chg="del">
          <ac:chgData name="William Andrew Bulaquena" userId="7589f1e9-3d8e-44b6-a932-9f064c4bad2e" providerId="ADAL" clId="{C7C12CAA-7CE4-4000-9937-237A50055716}" dt="2021-12-07T18:01:57.971" v="6912" actId="478"/>
          <ac:picMkLst>
            <pc:docMk/>
            <pc:sldMk cId="3214894213" sldId="348"/>
            <ac:picMk id="4" creationId="{5935C0C0-370C-4534-A5AF-C782A5B772CC}"/>
          </ac:picMkLst>
        </pc:picChg>
      </pc:sldChg>
      <pc:sldChg chg="addSp delSp modSp add mod">
        <pc:chgData name="William Andrew Bulaquena" userId="7589f1e9-3d8e-44b6-a932-9f064c4bad2e" providerId="ADAL" clId="{C7C12CAA-7CE4-4000-9937-237A50055716}" dt="2021-12-08T04:55:01.794" v="8011" actId="20577"/>
        <pc:sldMkLst>
          <pc:docMk/>
          <pc:sldMk cId="2800010421" sldId="349"/>
        </pc:sldMkLst>
        <pc:spChg chg="del">
          <ac:chgData name="William Andrew Bulaquena" userId="7589f1e9-3d8e-44b6-a932-9f064c4bad2e" providerId="ADAL" clId="{C7C12CAA-7CE4-4000-9937-237A50055716}" dt="2021-12-07T17:11:29.997" v="6150" actId="478"/>
          <ac:spMkLst>
            <pc:docMk/>
            <pc:sldMk cId="2800010421" sldId="349"/>
            <ac:spMk id="13" creationId="{C6EF0D67-302B-4F6C-A606-3CA37781E593}"/>
          </ac:spMkLst>
        </pc:spChg>
        <pc:spChg chg="add mod">
          <ac:chgData name="William Andrew Bulaquena" userId="7589f1e9-3d8e-44b6-a932-9f064c4bad2e" providerId="ADAL" clId="{C7C12CAA-7CE4-4000-9937-237A50055716}" dt="2021-12-07T17:14:16.244" v="6204" actId="20577"/>
          <ac:spMkLst>
            <pc:docMk/>
            <pc:sldMk cId="2800010421" sldId="349"/>
            <ac:spMk id="14" creationId="{79D57761-6E00-486E-9538-81BDD07047BD}"/>
          </ac:spMkLst>
        </pc:spChg>
        <pc:spChg chg="del">
          <ac:chgData name="William Andrew Bulaquena" userId="7589f1e9-3d8e-44b6-a932-9f064c4bad2e" providerId="ADAL" clId="{C7C12CAA-7CE4-4000-9937-237A50055716}" dt="2021-12-07T17:11:32.166" v="6151" actId="478"/>
          <ac:spMkLst>
            <pc:docMk/>
            <pc:sldMk cId="2800010421" sldId="349"/>
            <ac:spMk id="18" creationId="{1DDCE6B2-A03A-463C-80A1-F2CED3E551FB}"/>
          </ac:spMkLst>
        </pc:spChg>
        <pc:spChg chg="add mod">
          <ac:chgData name="William Andrew Bulaquena" userId="7589f1e9-3d8e-44b6-a932-9f064c4bad2e" providerId="ADAL" clId="{C7C12CAA-7CE4-4000-9937-237A50055716}" dt="2021-12-08T04:55:01.794" v="8011" actId="20577"/>
          <ac:spMkLst>
            <pc:docMk/>
            <pc:sldMk cId="2800010421" sldId="349"/>
            <ac:spMk id="28" creationId="{FA888ED6-7E35-4E13-91F1-EA2333FAF570}"/>
          </ac:spMkLst>
        </pc:spChg>
        <pc:spChg chg="mod">
          <ac:chgData name="William Andrew Bulaquena" userId="7589f1e9-3d8e-44b6-a932-9f064c4bad2e" providerId="ADAL" clId="{C7C12CAA-7CE4-4000-9937-237A50055716}" dt="2021-12-07T17:11:25.206" v="6148" actId="5793"/>
          <ac:spMkLst>
            <pc:docMk/>
            <pc:sldMk cId="2800010421" sldId="349"/>
            <ac:spMk id="1714" creationId="{00000000-0000-0000-0000-000000000000}"/>
          </ac:spMkLst>
        </pc:spChg>
        <pc:picChg chg="add del">
          <ac:chgData name="William Andrew Bulaquena" userId="7589f1e9-3d8e-44b6-a932-9f064c4bad2e" providerId="ADAL" clId="{C7C12CAA-7CE4-4000-9937-237A50055716}" dt="2021-12-07T17:12:09.726" v="6153" actId="478"/>
          <ac:picMkLst>
            <pc:docMk/>
            <pc:sldMk cId="2800010421" sldId="349"/>
            <ac:picMk id="3" creationId="{93178B41-84B8-44D8-AB0F-3B56B959281D}"/>
          </ac:picMkLst>
        </pc:picChg>
        <pc:picChg chg="add del mod">
          <ac:chgData name="William Andrew Bulaquena" userId="7589f1e9-3d8e-44b6-a932-9f064c4bad2e" providerId="ADAL" clId="{C7C12CAA-7CE4-4000-9937-237A50055716}" dt="2021-12-07T17:19:00.461" v="6208" actId="478"/>
          <ac:picMkLst>
            <pc:docMk/>
            <pc:sldMk cId="2800010421" sldId="349"/>
            <ac:picMk id="5" creationId="{0DD749EA-B15B-4CF7-87DF-2E7F5F4A7A04}"/>
          </ac:picMkLst>
        </pc:picChg>
        <pc:picChg chg="del">
          <ac:chgData name="William Andrew Bulaquena" userId="7589f1e9-3d8e-44b6-a932-9f064c4bad2e" providerId="ADAL" clId="{C7C12CAA-7CE4-4000-9937-237A50055716}" dt="2021-12-07T17:11:27.367" v="6149" actId="478"/>
          <ac:picMkLst>
            <pc:docMk/>
            <pc:sldMk cId="2800010421" sldId="349"/>
            <ac:picMk id="6" creationId="{92462CEF-6371-4D51-9412-539FE5E00425}"/>
          </ac:picMkLst>
        </pc:picChg>
        <pc:picChg chg="add del mod">
          <ac:chgData name="William Andrew Bulaquena" userId="7589f1e9-3d8e-44b6-a932-9f064c4bad2e" providerId="ADAL" clId="{C7C12CAA-7CE4-4000-9937-237A50055716}" dt="2021-12-07T17:19:01.176" v="6209" actId="478"/>
          <ac:picMkLst>
            <pc:docMk/>
            <pc:sldMk cId="2800010421" sldId="349"/>
            <ac:picMk id="8" creationId="{0AF92EF5-7E1D-433B-ACF5-9F72B5B94C28}"/>
          </ac:picMkLst>
        </pc:picChg>
        <pc:picChg chg="add del mod">
          <ac:chgData name="William Andrew Bulaquena" userId="7589f1e9-3d8e-44b6-a932-9f064c4bad2e" providerId="ADAL" clId="{C7C12CAA-7CE4-4000-9937-237A50055716}" dt="2021-12-07T17:19:01.531" v="6210" actId="478"/>
          <ac:picMkLst>
            <pc:docMk/>
            <pc:sldMk cId="2800010421" sldId="349"/>
            <ac:picMk id="11" creationId="{41FD3D76-913F-4B2E-A6E3-4D9904750C56}"/>
          </ac:picMkLst>
        </pc:picChg>
        <pc:picChg chg="add mod">
          <ac:chgData name="William Andrew Bulaquena" userId="7589f1e9-3d8e-44b6-a932-9f064c4bad2e" providerId="ADAL" clId="{C7C12CAA-7CE4-4000-9937-237A50055716}" dt="2021-12-07T17:19:52.333" v="6214" actId="1076"/>
          <ac:picMkLst>
            <pc:docMk/>
            <pc:sldMk cId="2800010421" sldId="349"/>
            <ac:picMk id="15" creationId="{57581D55-D1E6-4E53-B429-3286E9214360}"/>
          </ac:picMkLst>
        </pc:picChg>
        <pc:picChg chg="add del mod">
          <ac:chgData name="William Andrew Bulaquena" userId="7589f1e9-3d8e-44b6-a932-9f064c4bad2e" providerId="ADAL" clId="{C7C12CAA-7CE4-4000-9937-237A50055716}" dt="2021-12-07T17:20:31.587" v="6220" actId="478"/>
          <ac:picMkLst>
            <pc:docMk/>
            <pc:sldMk cId="2800010421" sldId="349"/>
            <ac:picMk id="17" creationId="{08437DF5-7965-4503-9D97-6C71E5F15E08}"/>
          </ac:picMkLst>
        </pc:picChg>
        <pc:picChg chg="add mod">
          <ac:chgData name="William Andrew Bulaquena" userId="7589f1e9-3d8e-44b6-a932-9f064c4bad2e" providerId="ADAL" clId="{C7C12CAA-7CE4-4000-9937-237A50055716}" dt="2021-12-07T17:20:36.872" v="6222" actId="14100"/>
          <ac:picMkLst>
            <pc:docMk/>
            <pc:sldMk cId="2800010421" sldId="349"/>
            <ac:picMk id="20" creationId="{69AE2EBD-C2AC-48BC-A070-609FCF34220D}"/>
          </ac:picMkLst>
        </pc:picChg>
        <pc:picChg chg="add del mod">
          <ac:chgData name="William Andrew Bulaquena" userId="7589f1e9-3d8e-44b6-a932-9f064c4bad2e" providerId="ADAL" clId="{C7C12CAA-7CE4-4000-9937-237A50055716}" dt="2021-12-07T17:24:12.762" v="6237" actId="478"/>
          <ac:picMkLst>
            <pc:docMk/>
            <pc:sldMk cId="2800010421" sldId="349"/>
            <ac:picMk id="22" creationId="{AC50F8FA-5DD7-4CC0-A237-E8B6C881CE3C}"/>
          </ac:picMkLst>
        </pc:picChg>
        <pc:picChg chg="add mod">
          <ac:chgData name="William Andrew Bulaquena" userId="7589f1e9-3d8e-44b6-a932-9f064c4bad2e" providerId="ADAL" clId="{C7C12CAA-7CE4-4000-9937-237A50055716}" dt="2021-12-07T17:22:12.809" v="6229" actId="14100"/>
          <ac:picMkLst>
            <pc:docMk/>
            <pc:sldMk cId="2800010421" sldId="349"/>
            <ac:picMk id="24" creationId="{6B306304-BB32-49BA-BCAB-68709430F8EF}"/>
          </ac:picMkLst>
        </pc:picChg>
        <pc:picChg chg="add mod">
          <ac:chgData name="William Andrew Bulaquena" userId="7589f1e9-3d8e-44b6-a932-9f064c4bad2e" providerId="ADAL" clId="{C7C12CAA-7CE4-4000-9937-237A50055716}" dt="2021-12-07T17:24:11.362" v="6236" actId="14100"/>
          <ac:picMkLst>
            <pc:docMk/>
            <pc:sldMk cId="2800010421" sldId="349"/>
            <ac:picMk id="26" creationId="{441452D3-5B1A-4E2C-A086-23DBED8AC2F2}"/>
          </ac:picMkLst>
        </pc:picChg>
      </pc:sldChg>
      <pc:sldChg chg="modSp add mod">
        <pc:chgData name="William Andrew Bulaquena" userId="7589f1e9-3d8e-44b6-a932-9f064c4bad2e" providerId="ADAL" clId="{C7C12CAA-7CE4-4000-9937-237A50055716}" dt="2021-12-07T18:07:12.735" v="7064" actId="113"/>
        <pc:sldMkLst>
          <pc:docMk/>
          <pc:sldMk cId="1230250258" sldId="350"/>
        </pc:sldMkLst>
        <pc:spChg chg="mod">
          <ac:chgData name="William Andrew Bulaquena" userId="7589f1e9-3d8e-44b6-a932-9f064c4bad2e" providerId="ADAL" clId="{C7C12CAA-7CE4-4000-9937-237A50055716}" dt="2021-12-07T18:07:12.735" v="7064" actId="113"/>
          <ac:spMkLst>
            <pc:docMk/>
            <pc:sldMk cId="1230250258" sldId="350"/>
            <ac:spMk id="110" creationId="{00000000-0000-0000-0000-000000000000}"/>
          </ac:spMkLst>
        </pc:spChg>
      </pc:sldChg>
      <pc:sldChg chg="addSp delSp modSp add mod">
        <pc:chgData name="William Andrew Bulaquena" userId="7589f1e9-3d8e-44b6-a932-9f064c4bad2e" providerId="ADAL" clId="{C7C12CAA-7CE4-4000-9937-237A50055716}" dt="2021-12-07T18:15:45.508" v="7973" actId="20577"/>
        <pc:sldMkLst>
          <pc:docMk/>
          <pc:sldMk cId="3772575381" sldId="351"/>
        </pc:sldMkLst>
        <pc:spChg chg="add mod">
          <ac:chgData name="William Andrew Bulaquena" userId="7589f1e9-3d8e-44b6-a932-9f064c4bad2e" providerId="ADAL" clId="{C7C12CAA-7CE4-4000-9937-237A50055716}" dt="2021-12-07T18:15:24.348" v="7962" actId="478"/>
          <ac:spMkLst>
            <pc:docMk/>
            <pc:sldMk cId="3772575381" sldId="351"/>
            <ac:spMk id="3" creationId="{C5FA1992-F3C1-4BE2-83D6-6AA1502F19FE}"/>
          </ac:spMkLst>
        </pc:spChg>
        <pc:spChg chg="add mod">
          <ac:chgData name="William Andrew Bulaquena" userId="7589f1e9-3d8e-44b6-a932-9f064c4bad2e" providerId="ADAL" clId="{C7C12CAA-7CE4-4000-9937-237A50055716}" dt="2021-12-07T18:15:26.924" v="7963" actId="478"/>
          <ac:spMkLst>
            <pc:docMk/>
            <pc:sldMk cId="3772575381" sldId="351"/>
            <ac:spMk id="5" creationId="{A6DB268C-6CD7-4585-A271-E4FD2370F792}"/>
          </ac:spMkLst>
        </pc:spChg>
        <pc:spChg chg="add mod">
          <ac:chgData name="William Andrew Bulaquena" userId="7589f1e9-3d8e-44b6-a932-9f064c4bad2e" providerId="ADAL" clId="{C7C12CAA-7CE4-4000-9937-237A50055716}" dt="2021-12-07T18:15:29.678" v="7964" actId="478"/>
          <ac:spMkLst>
            <pc:docMk/>
            <pc:sldMk cId="3772575381" sldId="351"/>
            <ac:spMk id="7" creationId="{5B0353F6-02A3-48DB-8B26-98EBBF33E820}"/>
          </ac:spMkLst>
        </pc:spChg>
        <pc:spChg chg="add mod">
          <ac:chgData name="William Andrew Bulaquena" userId="7589f1e9-3d8e-44b6-a932-9f064c4bad2e" providerId="ADAL" clId="{C7C12CAA-7CE4-4000-9937-237A50055716}" dt="2021-12-07T18:15:32.602" v="7965" actId="478"/>
          <ac:spMkLst>
            <pc:docMk/>
            <pc:sldMk cId="3772575381" sldId="351"/>
            <ac:spMk id="9" creationId="{1037DB5B-BDE0-4659-A4DF-8E3790D25E91}"/>
          </ac:spMkLst>
        </pc:spChg>
        <pc:spChg chg="add mod">
          <ac:chgData name="William Andrew Bulaquena" userId="7589f1e9-3d8e-44b6-a932-9f064c4bad2e" providerId="ADAL" clId="{C7C12CAA-7CE4-4000-9937-237A50055716}" dt="2021-12-07T18:15:35.338" v="7966" actId="478"/>
          <ac:spMkLst>
            <pc:docMk/>
            <pc:sldMk cId="3772575381" sldId="351"/>
            <ac:spMk id="11" creationId="{4F7B5E64-1DAF-48E4-857C-620B2C12DB1A}"/>
          </ac:spMkLst>
        </pc:spChg>
        <pc:spChg chg="add mod">
          <ac:chgData name="William Andrew Bulaquena" userId="7589f1e9-3d8e-44b6-a932-9f064c4bad2e" providerId="ADAL" clId="{C7C12CAA-7CE4-4000-9937-237A50055716}" dt="2021-12-07T18:15:37.578" v="7967" actId="478"/>
          <ac:spMkLst>
            <pc:docMk/>
            <pc:sldMk cId="3772575381" sldId="351"/>
            <ac:spMk id="13" creationId="{291C9A3A-E6CD-459D-B5E7-BEC44B3F6CCF}"/>
          </ac:spMkLst>
        </pc:spChg>
        <pc:spChg chg="mod">
          <ac:chgData name="William Andrew Bulaquena" userId="7589f1e9-3d8e-44b6-a932-9f064c4bad2e" providerId="ADAL" clId="{C7C12CAA-7CE4-4000-9937-237A50055716}" dt="2021-12-07T18:13:07.123" v="7642" actId="14100"/>
          <ac:spMkLst>
            <pc:docMk/>
            <pc:sldMk cId="3772575381" sldId="351"/>
            <ac:spMk id="115" creationId="{00000000-0000-0000-0000-000000000000}"/>
          </ac:spMkLst>
        </pc:spChg>
        <pc:spChg chg="mod">
          <ac:chgData name="William Andrew Bulaquena" userId="7589f1e9-3d8e-44b6-a932-9f064c4bad2e" providerId="ADAL" clId="{C7C12CAA-7CE4-4000-9937-237A50055716}" dt="2021-12-07T18:15:20.034" v="7961" actId="14100"/>
          <ac:spMkLst>
            <pc:docMk/>
            <pc:sldMk cId="3772575381" sldId="351"/>
            <ac:spMk id="116" creationId="{00000000-0000-0000-0000-000000000000}"/>
          </ac:spMkLst>
        </pc:spChg>
        <pc:spChg chg="del">
          <ac:chgData name="William Andrew Bulaquena" userId="7589f1e9-3d8e-44b6-a932-9f064c4bad2e" providerId="ADAL" clId="{C7C12CAA-7CE4-4000-9937-237A50055716}" dt="2021-12-07T18:15:24.348" v="7962" actId="478"/>
          <ac:spMkLst>
            <pc:docMk/>
            <pc:sldMk cId="3772575381" sldId="351"/>
            <ac:spMk id="117" creationId="{00000000-0000-0000-0000-000000000000}"/>
          </ac:spMkLst>
        </pc:spChg>
        <pc:spChg chg="del">
          <ac:chgData name="William Andrew Bulaquena" userId="7589f1e9-3d8e-44b6-a932-9f064c4bad2e" providerId="ADAL" clId="{C7C12CAA-7CE4-4000-9937-237A50055716}" dt="2021-12-07T18:15:26.924" v="7963" actId="478"/>
          <ac:spMkLst>
            <pc:docMk/>
            <pc:sldMk cId="3772575381" sldId="351"/>
            <ac:spMk id="118" creationId="{00000000-0000-0000-0000-000000000000}"/>
          </ac:spMkLst>
        </pc:spChg>
        <pc:spChg chg="del">
          <ac:chgData name="William Andrew Bulaquena" userId="7589f1e9-3d8e-44b6-a932-9f064c4bad2e" providerId="ADAL" clId="{C7C12CAA-7CE4-4000-9937-237A50055716}" dt="2021-12-07T18:15:29.678" v="7964" actId="478"/>
          <ac:spMkLst>
            <pc:docMk/>
            <pc:sldMk cId="3772575381" sldId="351"/>
            <ac:spMk id="119" creationId="{00000000-0000-0000-0000-000000000000}"/>
          </ac:spMkLst>
        </pc:spChg>
        <pc:spChg chg="del">
          <ac:chgData name="William Andrew Bulaquena" userId="7589f1e9-3d8e-44b6-a932-9f064c4bad2e" providerId="ADAL" clId="{C7C12CAA-7CE4-4000-9937-237A50055716}" dt="2021-12-07T18:15:32.602" v="7965" actId="478"/>
          <ac:spMkLst>
            <pc:docMk/>
            <pc:sldMk cId="3772575381" sldId="351"/>
            <ac:spMk id="120" creationId="{00000000-0000-0000-0000-000000000000}"/>
          </ac:spMkLst>
        </pc:spChg>
        <pc:spChg chg="del">
          <ac:chgData name="William Andrew Bulaquena" userId="7589f1e9-3d8e-44b6-a932-9f064c4bad2e" providerId="ADAL" clId="{C7C12CAA-7CE4-4000-9937-237A50055716}" dt="2021-12-07T18:15:35.338" v="7966" actId="478"/>
          <ac:spMkLst>
            <pc:docMk/>
            <pc:sldMk cId="3772575381" sldId="351"/>
            <ac:spMk id="121" creationId="{00000000-0000-0000-0000-000000000000}"/>
          </ac:spMkLst>
        </pc:spChg>
        <pc:spChg chg="del">
          <ac:chgData name="William Andrew Bulaquena" userId="7589f1e9-3d8e-44b6-a932-9f064c4bad2e" providerId="ADAL" clId="{C7C12CAA-7CE4-4000-9937-237A50055716}" dt="2021-12-07T18:15:37.578" v="7967" actId="478"/>
          <ac:spMkLst>
            <pc:docMk/>
            <pc:sldMk cId="3772575381" sldId="351"/>
            <ac:spMk id="122" creationId="{00000000-0000-0000-0000-000000000000}"/>
          </ac:spMkLst>
        </pc:spChg>
        <pc:spChg chg="mod">
          <ac:chgData name="William Andrew Bulaquena" userId="7589f1e9-3d8e-44b6-a932-9f064c4bad2e" providerId="ADAL" clId="{C7C12CAA-7CE4-4000-9937-237A50055716}" dt="2021-12-07T18:15:42.994" v="7971" actId="20577"/>
          <ac:spMkLst>
            <pc:docMk/>
            <pc:sldMk cId="3772575381" sldId="351"/>
            <ac:spMk id="123" creationId="{00000000-0000-0000-0000-000000000000}"/>
          </ac:spMkLst>
        </pc:spChg>
        <pc:spChg chg="mod">
          <ac:chgData name="William Andrew Bulaquena" userId="7589f1e9-3d8e-44b6-a932-9f064c4bad2e" providerId="ADAL" clId="{C7C12CAA-7CE4-4000-9937-237A50055716}" dt="2021-12-07T18:08:25.688" v="7069" actId="20577"/>
          <ac:spMkLst>
            <pc:docMk/>
            <pc:sldMk cId="3772575381" sldId="351"/>
            <ac:spMk id="124" creationId="{00000000-0000-0000-0000-000000000000}"/>
          </ac:spMkLst>
        </pc:spChg>
        <pc:spChg chg="mod">
          <ac:chgData name="William Andrew Bulaquena" userId="7589f1e9-3d8e-44b6-a932-9f064c4bad2e" providerId="ADAL" clId="{C7C12CAA-7CE4-4000-9937-237A50055716}" dt="2021-12-07T18:15:45.508" v="7973" actId="20577"/>
          <ac:spMkLst>
            <pc:docMk/>
            <pc:sldMk cId="3772575381" sldId="351"/>
            <ac:spMk id="125" creationId="{00000000-0000-0000-0000-000000000000}"/>
          </ac:spMkLst>
        </pc:spChg>
        <pc:spChg chg="mod">
          <ac:chgData name="William Andrew Bulaquena" userId="7589f1e9-3d8e-44b6-a932-9f064c4bad2e" providerId="ADAL" clId="{C7C12CAA-7CE4-4000-9937-237A50055716}" dt="2021-12-07T18:15:40.702" v="7969" actId="20577"/>
          <ac:spMkLst>
            <pc:docMk/>
            <pc:sldMk cId="3772575381" sldId="351"/>
            <ac:spMk id="126" creationId="{00000000-0000-0000-0000-000000000000}"/>
          </ac:spMkLst>
        </pc:spChg>
      </pc:sldChg>
      <pc:sldChg chg="delSp add del mod">
        <pc:chgData name="William Andrew Bulaquena" userId="7589f1e9-3d8e-44b6-a932-9f064c4bad2e" providerId="ADAL" clId="{C7C12CAA-7CE4-4000-9937-237A50055716}" dt="2021-12-08T04:35:03.402" v="7993" actId="47"/>
        <pc:sldMkLst>
          <pc:docMk/>
          <pc:sldMk cId="2996791846" sldId="352"/>
        </pc:sldMkLst>
        <pc:picChg chg="del">
          <ac:chgData name="William Andrew Bulaquena" userId="7589f1e9-3d8e-44b6-a932-9f064c4bad2e" providerId="ADAL" clId="{C7C12CAA-7CE4-4000-9937-237A50055716}" dt="2021-12-08T04:22:42.212" v="7980" actId="478"/>
          <ac:picMkLst>
            <pc:docMk/>
            <pc:sldMk cId="2996791846" sldId="352"/>
            <ac:picMk id="3" creationId="{E081127A-F988-4D2D-9CC5-B5F479CAFCB6}"/>
          </ac:picMkLst>
        </pc:picChg>
      </pc:sldChg>
      <pc:sldChg chg="addSp delSp modSp add del mod">
        <pc:chgData name="William Andrew Bulaquena" userId="7589f1e9-3d8e-44b6-a932-9f064c4bad2e" providerId="ADAL" clId="{C7C12CAA-7CE4-4000-9937-237A50055716}" dt="2021-12-09T12:58:26.558" v="8301" actId="47"/>
        <pc:sldMkLst>
          <pc:docMk/>
          <pc:sldMk cId="2796115169" sldId="353"/>
        </pc:sldMkLst>
        <pc:spChg chg="add del mod">
          <ac:chgData name="William Andrew Bulaquena" userId="7589f1e9-3d8e-44b6-a932-9f064c4bad2e" providerId="ADAL" clId="{C7C12CAA-7CE4-4000-9937-237A50055716}" dt="2021-12-09T12:56:44.343" v="8291" actId="478"/>
          <ac:spMkLst>
            <pc:docMk/>
            <pc:sldMk cId="2796115169" sldId="353"/>
            <ac:spMk id="3" creationId="{A2EE6177-DB73-41A1-9EC7-11045EF265F6}"/>
          </ac:spMkLst>
        </pc:spChg>
        <pc:spChg chg="del">
          <ac:chgData name="William Andrew Bulaquena" userId="7589f1e9-3d8e-44b6-a932-9f064c4bad2e" providerId="ADAL" clId="{C7C12CAA-7CE4-4000-9937-237A50055716}" dt="2021-12-09T12:56:42.699" v="8290" actId="478"/>
          <ac:spMkLst>
            <pc:docMk/>
            <pc:sldMk cId="2796115169" sldId="353"/>
            <ac:spMk id="406" creationId="{00000000-0000-0000-0000-000000000000}"/>
          </ac:spMkLst>
        </pc:spChg>
        <pc:picChg chg="del">
          <ac:chgData name="William Andrew Bulaquena" userId="7589f1e9-3d8e-44b6-a932-9f064c4bad2e" providerId="ADAL" clId="{C7C12CAA-7CE4-4000-9937-237A50055716}" dt="2021-12-08T04:32:02.226" v="7987" actId="478"/>
          <ac:picMkLst>
            <pc:docMk/>
            <pc:sldMk cId="2796115169" sldId="353"/>
            <ac:picMk id="3" creationId="{E081127A-F988-4D2D-9CC5-B5F479CAFCB6}"/>
          </ac:picMkLst>
        </pc:picChg>
        <pc:picChg chg="add del mod ord">
          <ac:chgData name="William Andrew Bulaquena" userId="7589f1e9-3d8e-44b6-a932-9f064c4bad2e" providerId="ADAL" clId="{C7C12CAA-7CE4-4000-9937-237A50055716}" dt="2021-12-09T12:56:41.193" v="8289" actId="478"/>
          <ac:picMkLst>
            <pc:docMk/>
            <pc:sldMk cId="2796115169" sldId="353"/>
            <ac:picMk id="4" creationId="{8C0EAAB5-38ED-477E-B76F-B22716262BA9}"/>
          </ac:picMkLst>
        </pc:picChg>
        <pc:picChg chg="add">
          <ac:chgData name="William Andrew Bulaquena" userId="7589f1e9-3d8e-44b6-a932-9f064c4bad2e" providerId="ADAL" clId="{C7C12CAA-7CE4-4000-9937-237A50055716}" dt="2021-12-09T12:57:11.486" v="8292" actId="22"/>
          <ac:picMkLst>
            <pc:docMk/>
            <pc:sldMk cId="2796115169" sldId="353"/>
            <ac:picMk id="7" creationId="{CE88DA06-C543-4D48-9E9C-8883B38CB90D}"/>
          </ac:picMkLst>
        </pc:picChg>
      </pc:sldChg>
      <pc:sldChg chg="modSp mod">
        <pc:chgData name="William Andrew Bulaquena" userId="7589f1e9-3d8e-44b6-a932-9f064c4bad2e" providerId="ADAL" clId="{C7C12CAA-7CE4-4000-9937-237A50055716}" dt="2021-12-15T06:34:12.527" v="14495" actId="20577"/>
        <pc:sldMkLst>
          <pc:docMk/>
          <pc:sldMk cId="1174139069" sldId="360"/>
        </pc:sldMkLst>
        <pc:spChg chg="mod">
          <ac:chgData name="William Andrew Bulaquena" userId="7589f1e9-3d8e-44b6-a932-9f064c4bad2e" providerId="ADAL" clId="{C7C12CAA-7CE4-4000-9937-237A50055716}" dt="2021-12-09T02:20:43.006" v="8054" actId="20577"/>
          <ac:spMkLst>
            <pc:docMk/>
            <pc:sldMk cId="1174139069" sldId="360"/>
            <ac:spMk id="11" creationId="{1664C1CA-D85B-44FF-8090-E0489B7E4885}"/>
          </ac:spMkLst>
        </pc:spChg>
        <pc:spChg chg="mod">
          <ac:chgData name="William Andrew Bulaquena" userId="7589f1e9-3d8e-44b6-a932-9f064c4bad2e" providerId="ADAL" clId="{C7C12CAA-7CE4-4000-9937-237A50055716}" dt="2021-12-15T06:34:12.527" v="14495" actId="20577"/>
          <ac:spMkLst>
            <pc:docMk/>
            <pc:sldMk cId="1174139069" sldId="360"/>
            <ac:spMk id="110" creationId="{00000000-0000-0000-0000-000000000000}"/>
          </ac:spMkLst>
        </pc:spChg>
      </pc:sldChg>
      <pc:sldChg chg="modSp mod">
        <pc:chgData name="William Andrew Bulaquena" userId="7589f1e9-3d8e-44b6-a932-9f064c4bad2e" providerId="ADAL" clId="{C7C12CAA-7CE4-4000-9937-237A50055716}" dt="2021-12-09T02:22:14.442" v="8064" actId="20577"/>
        <pc:sldMkLst>
          <pc:docMk/>
          <pc:sldMk cId="4052496391" sldId="361"/>
        </pc:sldMkLst>
        <pc:spChg chg="mod">
          <ac:chgData name="William Andrew Bulaquena" userId="7589f1e9-3d8e-44b6-a932-9f064c4bad2e" providerId="ADAL" clId="{C7C12CAA-7CE4-4000-9937-237A50055716}" dt="2021-12-09T02:22:14.442" v="8064" actId="20577"/>
          <ac:spMkLst>
            <pc:docMk/>
            <pc:sldMk cId="4052496391" sldId="361"/>
            <ac:spMk id="110" creationId="{00000000-0000-0000-0000-000000000000}"/>
          </ac:spMkLst>
        </pc:spChg>
      </pc:sldChg>
      <pc:sldChg chg="addSp delSp modSp add mod">
        <pc:chgData name="William Andrew Bulaquena" userId="7589f1e9-3d8e-44b6-a932-9f064c4bad2e" providerId="ADAL" clId="{C7C12CAA-7CE4-4000-9937-237A50055716}" dt="2021-12-09T11:57:43.053" v="8282"/>
        <pc:sldMkLst>
          <pc:docMk/>
          <pc:sldMk cId="605801467" sldId="363"/>
        </pc:sldMkLst>
        <pc:spChg chg="del">
          <ac:chgData name="William Andrew Bulaquena" userId="7589f1e9-3d8e-44b6-a932-9f064c4bad2e" providerId="ADAL" clId="{C7C12CAA-7CE4-4000-9937-237A50055716}" dt="2021-12-09T11:39:52.309" v="8075" actId="478"/>
          <ac:spMkLst>
            <pc:docMk/>
            <pc:sldMk cId="605801467" sldId="363"/>
            <ac:spMk id="6" creationId="{1EE8AB89-77EC-47F8-8CEC-917D9B9BAA6F}"/>
          </ac:spMkLst>
        </pc:spChg>
        <pc:spChg chg="mod">
          <ac:chgData name="William Andrew Bulaquena" userId="7589f1e9-3d8e-44b6-a932-9f064c4bad2e" providerId="ADAL" clId="{C7C12CAA-7CE4-4000-9937-237A50055716}" dt="2021-12-09T11:57:43.053" v="8282"/>
          <ac:spMkLst>
            <pc:docMk/>
            <pc:sldMk cId="605801467" sldId="363"/>
            <ac:spMk id="11" creationId="{14A4D6C3-1B35-4F22-B8E3-EAB89144D36E}"/>
          </ac:spMkLst>
        </pc:spChg>
        <pc:spChg chg="mod">
          <ac:chgData name="William Andrew Bulaquena" userId="7589f1e9-3d8e-44b6-a932-9f064c4bad2e" providerId="ADAL" clId="{C7C12CAA-7CE4-4000-9937-237A50055716}" dt="2021-12-09T11:53:04.891" v="8243" actId="14100"/>
          <ac:spMkLst>
            <pc:docMk/>
            <pc:sldMk cId="605801467" sldId="363"/>
            <ac:spMk id="1759" creationId="{00000000-0000-0000-0000-000000000000}"/>
          </ac:spMkLst>
        </pc:spChg>
        <pc:picChg chg="add mod">
          <ac:chgData name="William Andrew Bulaquena" userId="7589f1e9-3d8e-44b6-a932-9f064c4bad2e" providerId="ADAL" clId="{C7C12CAA-7CE4-4000-9937-237A50055716}" dt="2021-12-09T11:52:45.730" v="8242"/>
          <ac:picMkLst>
            <pc:docMk/>
            <pc:sldMk cId="605801467" sldId="363"/>
            <ac:picMk id="3" creationId="{5D650AC2-0C9B-438F-91BA-DA050565E171}"/>
          </ac:picMkLst>
        </pc:picChg>
        <pc:picChg chg="add mod">
          <ac:chgData name="William Andrew Bulaquena" userId="7589f1e9-3d8e-44b6-a932-9f064c4bad2e" providerId="ADAL" clId="{C7C12CAA-7CE4-4000-9937-237A50055716}" dt="2021-12-09T11:52:45.730" v="8242"/>
          <ac:picMkLst>
            <pc:docMk/>
            <pc:sldMk cId="605801467" sldId="363"/>
            <ac:picMk id="5" creationId="{943391D3-147A-4810-B23A-7F22D8B5542E}"/>
          </ac:picMkLst>
        </pc:picChg>
        <pc:picChg chg="del">
          <ac:chgData name="William Andrew Bulaquena" userId="7589f1e9-3d8e-44b6-a932-9f064c4bad2e" providerId="ADAL" clId="{C7C12CAA-7CE4-4000-9937-237A50055716}" dt="2021-12-09T11:39:51.105" v="8074" actId="478"/>
          <ac:picMkLst>
            <pc:docMk/>
            <pc:sldMk cId="605801467" sldId="363"/>
            <ac:picMk id="7" creationId="{0B952BF5-8F1A-4032-908E-8FCBB667D742}"/>
          </ac:picMkLst>
        </pc:picChg>
        <pc:picChg chg="add del mod">
          <ac:chgData name="William Andrew Bulaquena" userId="7589f1e9-3d8e-44b6-a932-9f064c4bad2e" providerId="ADAL" clId="{C7C12CAA-7CE4-4000-9937-237A50055716}" dt="2021-12-09T11:43:25.310" v="8090" actId="478"/>
          <ac:picMkLst>
            <pc:docMk/>
            <pc:sldMk cId="605801467" sldId="363"/>
            <ac:picMk id="10" creationId="{0DA825E3-98F7-479D-9FBD-267BA7405F23}"/>
          </ac:picMkLst>
        </pc:picChg>
        <pc:picChg chg="add del mod">
          <ac:chgData name="William Andrew Bulaquena" userId="7589f1e9-3d8e-44b6-a932-9f064c4bad2e" providerId="ADAL" clId="{C7C12CAA-7CE4-4000-9937-237A50055716}" dt="2021-12-09T11:46:02.249" v="8112" actId="21"/>
          <ac:picMkLst>
            <pc:docMk/>
            <pc:sldMk cId="605801467" sldId="363"/>
            <ac:picMk id="13" creationId="{3C422B66-A518-47BF-9F84-0FBC5B21E21F}"/>
          </ac:picMkLst>
        </pc:picChg>
        <pc:picChg chg="add del mod">
          <ac:chgData name="William Andrew Bulaquena" userId="7589f1e9-3d8e-44b6-a932-9f064c4bad2e" providerId="ADAL" clId="{C7C12CAA-7CE4-4000-9937-237A50055716}" dt="2021-12-09T11:51:04.430" v="8168" actId="478"/>
          <ac:picMkLst>
            <pc:docMk/>
            <pc:sldMk cId="605801467" sldId="363"/>
            <ac:picMk id="15" creationId="{8FCC643F-9F7E-45B1-AE74-5CF36A00E964}"/>
          </ac:picMkLst>
        </pc:picChg>
        <pc:picChg chg="add del mod">
          <ac:chgData name="William Andrew Bulaquena" userId="7589f1e9-3d8e-44b6-a932-9f064c4bad2e" providerId="ADAL" clId="{C7C12CAA-7CE4-4000-9937-237A50055716}" dt="2021-12-09T11:48:47.666" v="8146" actId="478"/>
          <ac:picMkLst>
            <pc:docMk/>
            <pc:sldMk cId="605801467" sldId="363"/>
            <ac:picMk id="17" creationId="{66900B57-D131-4486-8DEA-ECA8D6EF199E}"/>
          </ac:picMkLst>
        </pc:picChg>
        <pc:picChg chg="add del mod">
          <ac:chgData name="William Andrew Bulaquena" userId="7589f1e9-3d8e-44b6-a932-9f064c4bad2e" providerId="ADAL" clId="{C7C12CAA-7CE4-4000-9937-237A50055716}" dt="2021-12-09T11:49:50.644" v="8152" actId="478"/>
          <ac:picMkLst>
            <pc:docMk/>
            <pc:sldMk cId="605801467" sldId="363"/>
            <ac:picMk id="19" creationId="{F2FA52F5-A3C4-44D9-9A1C-D37156F75F76}"/>
          </ac:picMkLst>
        </pc:picChg>
        <pc:picChg chg="add mod">
          <ac:chgData name="William Andrew Bulaquena" userId="7589f1e9-3d8e-44b6-a932-9f064c4bad2e" providerId="ADAL" clId="{C7C12CAA-7CE4-4000-9937-237A50055716}" dt="2021-12-09T11:53:27.068" v="8249" actId="14100"/>
          <ac:picMkLst>
            <pc:docMk/>
            <pc:sldMk cId="605801467" sldId="363"/>
            <ac:picMk id="21" creationId="{97A1AE7A-FA83-47C2-99E7-588B8670F847}"/>
          </ac:picMkLst>
        </pc:picChg>
        <pc:picChg chg="add mod">
          <ac:chgData name="William Andrew Bulaquena" userId="7589f1e9-3d8e-44b6-a932-9f064c4bad2e" providerId="ADAL" clId="{C7C12CAA-7CE4-4000-9937-237A50055716}" dt="2021-12-09T11:52:45.730" v="8242"/>
          <ac:picMkLst>
            <pc:docMk/>
            <pc:sldMk cId="605801467" sldId="363"/>
            <ac:picMk id="23" creationId="{B32B25D9-CC93-43FF-A7C1-B2B8AC28E0D3}"/>
          </ac:picMkLst>
        </pc:picChg>
        <pc:picChg chg="add mod">
          <ac:chgData name="William Andrew Bulaquena" userId="7589f1e9-3d8e-44b6-a932-9f064c4bad2e" providerId="ADAL" clId="{C7C12CAA-7CE4-4000-9937-237A50055716}" dt="2021-12-09T11:52:45.730" v="8242"/>
          <ac:picMkLst>
            <pc:docMk/>
            <pc:sldMk cId="605801467" sldId="363"/>
            <ac:picMk id="25" creationId="{769A8BCF-9D1D-4B64-9DC5-EA7C1F0BD263}"/>
          </ac:picMkLst>
        </pc:picChg>
        <pc:cxnChg chg="del">
          <ac:chgData name="William Andrew Bulaquena" userId="7589f1e9-3d8e-44b6-a932-9f064c4bad2e" providerId="ADAL" clId="{C7C12CAA-7CE4-4000-9937-237A50055716}" dt="2021-12-09T11:46:43.146" v="8120" actId="478"/>
          <ac:cxnSpMkLst>
            <pc:docMk/>
            <pc:sldMk cId="605801467" sldId="363"/>
            <ac:cxnSpMk id="1763" creationId="{00000000-0000-0000-0000-000000000000}"/>
          </ac:cxnSpMkLst>
        </pc:cxnChg>
      </pc:sldChg>
      <pc:sldChg chg="addSp delSp modSp add del mod">
        <pc:chgData name="William Andrew Bulaquena" userId="7589f1e9-3d8e-44b6-a932-9f064c4bad2e" providerId="ADAL" clId="{C7C12CAA-7CE4-4000-9937-237A50055716}" dt="2021-12-09T11:57:50.145" v="8284" actId="47"/>
        <pc:sldMkLst>
          <pc:docMk/>
          <pc:sldMk cId="4038998603" sldId="364"/>
        </pc:sldMkLst>
        <pc:picChg chg="del">
          <ac:chgData name="William Andrew Bulaquena" userId="7589f1e9-3d8e-44b6-a932-9f064c4bad2e" providerId="ADAL" clId="{C7C12CAA-7CE4-4000-9937-237A50055716}" dt="2021-12-09T11:44:27.984" v="8097" actId="478"/>
          <ac:picMkLst>
            <pc:docMk/>
            <pc:sldMk cId="4038998603" sldId="364"/>
            <ac:picMk id="3" creationId="{5D650AC2-0C9B-438F-91BA-DA050565E171}"/>
          </ac:picMkLst>
        </pc:picChg>
        <pc:picChg chg="add mod">
          <ac:chgData name="William Andrew Bulaquena" userId="7589f1e9-3d8e-44b6-a932-9f064c4bad2e" providerId="ADAL" clId="{C7C12CAA-7CE4-4000-9937-237A50055716}" dt="2021-12-09T11:45:26.530" v="8110" actId="14100"/>
          <ac:picMkLst>
            <pc:docMk/>
            <pc:sldMk cId="4038998603" sldId="364"/>
            <ac:picMk id="4" creationId="{8CBB422E-3352-41A8-860E-E3A92D4A841A}"/>
          </ac:picMkLst>
        </pc:picChg>
        <pc:picChg chg="del">
          <ac:chgData name="William Andrew Bulaquena" userId="7589f1e9-3d8e-44b6-a932-9f064c4bad2e" providerId="ADAL" clId="{C7C12CAA-7CE4-4000-9937-237A50055716}" dt="2021-12-09T11:44:28.391" v="8098" actId="478"/>
          <ac:picMkLst>
            <pc:docMk/>
            <pc:sldMk cId="4038998603" sldId="364"/>
            <ac:picMk id="5" creationId="{943391D3-147A-4810-B23A-7F22D8B5542E}"/>
          </ac:picMkLst>
        </pc:picChg>
        <pc:picChg chg="add mod">
          <ac:chgData name="William Andrew Bulaquena" userId="7589f1e9-3d8e-44b6-a932-9f064c4bad2e" providerId="ADAL" clId="{C7C12CAA-7CE4-4000-9937-237A50055716}" dt="2021-12-09T11:45:28.165" v="8111" actId="1076"/>
          <ac:picMkLst>
            <pc:docMk/>
            <pc:sldMk cId="4038998603" sldId="364"/>
            <ac:picMk id="7" creationId="{266B7E62-7654-4463-9A1B-92895DAE09DB}"/>
          </ac:picMkLst>
        </pc:picChg>
        <pc:picChg chg="del">
          <ac:chgData name="William Andrew Bulaquena" userId="7589f1e9-3d8e-44b6-a932-9f064c4bad2e" providerId="ADAL" clId="{C7C12CAA-7CE4-4000-9937-237A50055716}" dt="2021-12-09T11:44:28.710" v="8099" actId="478"/>
          <ac:picMkLst>
            <pc:docMk/>
            <pc:sldMk cId="4038998603" sldId="364"/>
            <ac:picMk id="13" creationId="{3C422B66-A518-47BF-9F84-0FBC5B21E21F}"/>
          </ac:picMkLst>
        </pc:picChg>
        <pc:picChg chg="add mod">
          <ac:chgData name="William Andrew Bulaquena" userId="7589f1e9-3d8e-44b6-a932-9f064c4bad2e" providerId="ADAL" clId="{C7C12CAA-7CE4-4000-9937-237A50055716}" dt="2021-12-09T11:46:03.359" v="8113"/>
          <ac:picMkLst>
            <pc:docMk/>
            <pc:sldMk cId="4038998603" sldId="364"/>
            <ac:picMk id="14" creationId="{050E266D-4118-4B3D-8E25-FBFB3091CBC4}"/>
          </ac:picMkLst>
        </pc:picChg>
      </pc:sldChg>
      <pc:sldChg chg="addSp delSp modSp add mod">
        <pc:chgData name="William Andrew Bulaquena" userId="7589f1e9-3d8e-44b6-a932-9f064c4bad2e" providerId="ADAL" clId="{C7C12CAA-7CE4-4000-9937-237A50055716}" dt="2021-12-09T11:57:45.919" v="8283"/>
        <pc:sldMkLst>
          <pc:docMk/>
          <pc:sldMk cId="2919716280" sldId="365"/>
        </pc:sldMkLst>
        <pc:spChg chg="mod">
          <ac:chgData name="William Andrew Bulaquena" userId="7589f1e9-3d8e-44b6-a932-9f064c4bad2e" providerId="ADAL" clId="{C7C12CAA-7CE4-4000-9937-237A50055716}" dt="2021-12-09T11:57:45.919" v="8283"/>
          <ac:spMkLst>
            <pc:docMk/>
            <pc:sldMk cId="2919716280" sldId="365"/>
            <ac:spMk id="11" creationId="{14A4D6C3-1B35-4F22-B8E3-EAB89144D36E}"/>
          </ac:spMkLst>
        </pc:spChg>
        <pc:picChg chg="del">
          <ac:chgData name="William Andrew Bulaquena" userId="7589f1e9-3d8e-44b6-a932-9f064c4bad2e" providerId="ADAL" clId="{C7C12CAA-7CE4-4000-9937-237A50055716}" dt="2021-12-09T11:53:20.540" v="8248" actId="478"/>
          <ac:picMkLst>
            <pc:docMk/>
            <pc:sldMk cId="2919716280" sldId="365"/>
            <ac:picMk id="3" creationId="{5D650AC2-0C9B-438F-91BA-DA050565E171}"/>
          </ac:picMkLst>
        </pc:picChg>
        <pc:picChg chg="add mod">
          <ac:chgData name="William Andrew Bulaquena" userId="7589f1e9-3d8e-44b6-a932-9f064c4bad2e" providerId="ADAL" clId="{C7C12CAA-7CE4-4000-9937-237A50055716}" dt="2021-12-09T11:56:33.203" v="8280"/>
          <ac:picMkLst>
            <pc:docMk/>
            <pc:sldMk cId="2919716280" sldId="365"/>
            <ac:picMk id="4" creationId="{5532A803-4A94-4E02-92D6-D5A48B9A9740}"/>
          </ac:picMkLst>
        </pc:picChg>
        <pc:picChg chg="del">
          <ac:chgData name="William Andrew Bulaquena" userId="7589f1e9-3d8e-44b6-a932-9f064c4bad2e" providerId="ADAL" clId="{C7C12CAA-7CE4-4000-9937-237A50055716}" dt="2021-12-09T11:53:43.006" v="8250" actId="478"/>
          <ac:picMkLst>
            <pc:docMk/>
            <pc:sldMk cId="2919716280" sldId="365"/>
            <ac:picMk id="5" creationId="{943391D3-147A-4810-B23A-7F22D8B5542E}"/>
          </ac:picMkLst>
        </pc:picChg>
        <pc:picChg chg="add del mod">
          <ac:chgData name="William Andrew Bulaquena" userId="7589f1e9-3d8e-44b6-a932-9f064c4bad2e" providerId="ADAL" clId="{C7C12CAA-7CE4-4000-9937-237A50055716}" dt="2021-12-09T11:55:11.047" v="8264" actId="478"/>
          <ac:picMkLst>
            <pc:docMk/>
            <pc:sldMk cId="2919716280" sldId="365"/>
            <ac:picMk id="7" creationId="{BC1D7DC7-A6D4-4B8F-978E-2A0C35FE48B9}"/>
          </ac:picMkLst>
        </pc:picChg>
        <pc:picChg chg="add mod">
          <ac:chgData name="William Andrew Bulaquena" userId="7589f1e9-3d8e-44b6-a932-9f064c4bad2e" providerId="ADAL" clId="{C7C12CAA-7CE4-4000-9937-237A50055716}" dt="2021-12-09T11:53:19.373" v="8247" actId="14100"/>
          <ac:picMkLst>
            <pc:docMk/>
            <pc:sldMk cId="2919716280" sldId="365"/>
            <ac:picMk id="10" creationId="{735AE21C-7BB4-4727-8422-40E1B509CDD3}"/>
          </ac:picMkLst>
        </pc:picChg>
        <pc:picChg chg="add mod">
          <ac:chgData name="William Andrew Bulaquena" userId="7589f1e9-3d8e-44b6-a932-9f064c4bad2e" providerId="ADAL" clId="{C7C12CAA-7CE4-4000-9937-237A50055716}" dt="2021-12-09T11:56:38.865" v="8281"/>
          <ac:picMkLst>
            <pc:docMk/>
            <pc:sldMk cId="2919716280" sldId="365"/>
            <ac:picMk id="12" creationId="{90B31A7B-5A75-4EE1-948A-1CB3FBC8E575}"/>
          </ac:picMkLst>
        </pc:picChg>
        <pc:picChg chg="del">
          <ac:chgData name="William Andrew Bulaquena" userId="7589f1e9-3d8e-44b6-a932-9f064c4bad2e" providerId="ADAL" clId="{C7C12CAA-7CE4-4000-9937-237A50055716}" dt="2021-12-09T11:53:43.558" v="8251" actId="478"/>
          <ac:picMkLst>
            <pc:docMk/>
            <pc:sldMk cId="2919716280" sldId="365"/>
            <ac:picMk id="21" creationId="{97A1AE7A-FA83-47C2-99E7-588B8670F847}"/>
          </ac:picMkLst>
        </pc:picChg>
        <pc:picChg chg="del">
          <ac:chgData name="William Andrew Bulaquena" userId="7589f1e9-3d8e-44b6-a932-9f064c4bad2e" providerId="ADAL" clId="{C7C12CAA-7CE4-4000-9937-237A50055716}" dt="2021-12-09T11:54:36.176" v="8261" actId="478"/>
          <ac:picMkLst>
            <pc:docMk/>
            <pc:sldMk cId="2919716280" sldId="365"/>
            <ac:picMk id="23" creationId="{B32B25D9-CC93-43FF-A7C1-B2B8AC28E0D3}"/>
          </ac:picMkLst>
        </pc:picChg>
        <pc:picChg chg="del">
          <ac:chgData name="William Andrew Bulaquena" userId="7589f1e9-3d8e-44b6-a932-9f064c4bad2e" providerId="ADAL" clId="{C7C12CAA-7CE4-4000-9937-237A50055716}" dt="2021-12-09T11:54:34.826" v="8260" actId="478"/>
          <ac:picMkLst>
            <pc:docMk/>
            <pc:sldMk cId="2919716280" sldId="365"/>
            <ac:picMk id="25" creationId="{769A8BCF-9D1D-4B64-9DC5-EA7C1F0BD263}"/>
          </ac:picMkLst>
        </pc:picChg>
      </pc:sldChg>
      <pc:sldChg chg="addSp delSp add del mod">
        <pc:chgData name="William Andrew Bulaquena" userId="7589f1e9-3d8e-44b6-a932-9f064c4bad2e" providerId="ADAL" clId="{C7C12CAA-7CE4-4000-9937-237A50055716}" dt="2021-12-14T02:38:31.393" v="13519" actId="22"/>
        <pc:sldMkLst>
          <pc:docMk/>
          <pc:sldMk cId="438768641" sldId="366"/>
        </pc:sldMkLst>
        <pc:picChg chg="add del">
          <ac:chgData name="William Andrew Bulaquena" userId="7589f1e9-3d8e-44b6-a932-9f064c4bad2e" providerId="ADAL" clId="{C7C12CAA-7CE4-4000-9937-237A50055716}" dt="2021-12-14T02:38:15.983" v="13518" actId="478"/>
          <ac:picMkLst>
            <pc:docMk/>
            <pc:sldMk cId="438768641" sldId="366"/>
            <ac:picMk id="3" creationId="{282B0B11-959E-43BD-83A7-8CEABCCA8F6F}"/>
          </ac:picMkLst>
        </pc:picChg>
        <pc:picChg chg="add del">
          <ac:chgData name="William Andrew Bulaquena" userId="7589f1e9-3d8e-44b6-a932-9f064c4bad2e" providerId="ADAL" clId="{C7C12CAA-7CE4-4000-9937-237A50055716}" dt="2021-12-10T02:18:37.102" v="8490" actId="478"/>
          <ac:picMkLst>
            <pc:docMk/>
            <pc:sldMk cId="438768641" sldId="366"/>
            <ac:picMk id="3" creationId="{ED3B4A8F-C3D8-4A4C-9157-87F914243E60}"/>
          </ac:picMkLst>
        </pc:picChg>
        <pc:picChg chg="add del">
          <ac:chgData name="William Andrew Bulaquena" userId="7589f1e9-3d8e-44b6-a932-9f064c4bad2e" providerId="ADAL" clId="{C7C12CAA-7CE4-4000-9937-237A50055716}" dt="2021-12-13T17:43:04.454" v="12496" actId="478"/>
          <ac:picMkLst>
            <pc:docMk/>
            <pc:sldMk cId="438768641" sldId="366"/>
            <ac:picMk id="4" creationId="{675FC0FB-D6BE-4268-A94C-8A3C46EF85CC}"/>
          </ac:picMkLst>
        </pc:picChg>
        <pc:picChg chg="add">
          <ac:chgData name="William Andrew Bulaquena" userId="7589f1e9-3d8e-44b6-a932-9f064c4bad2e" providerId="ADAL" clId="{C7C12CAA-7CE4-4000-9937-237A50055716}" dt="2021-12-14T02:38:31.393" v="13519" actId="22"/>
          <ac:picMkLst>
            <pc:docMk/>
            <pc:sldMk cId="438768641" sldId="366"/>
            <ac:picMk id="4" creationId="{FA338754-DD46-4EC9-8D53-20189247575A}"/>
          </ac:picMkLst>
        </pc:picChg>
        <pc:picChg chg="del">
          <ac:chgData name="William Andrew Bulaquena" userId="7589f1e9-3d8e-44b6-a932-9f064c4bad2e" providerId="ADAL" clId="{C7C12CAA-7CE4-4000-9937-237A50055716}" dt="2021-12-09T12:57:36.820" v="8296" actId="478"/>
          <ac:picMkLst>
            <pc:docMk/>
            <pc:sldMk cId="438768641" sldId="366"/>
            <ac:picMk id="7" creationId="{CE88DA06-C543-4D48-9E9C-8883B38CB90D}"/>
          </ac:picMkLst>
        </pc:picChg>
      </pc:sldChg>
      <pc:sldChg chg="addSp delSp add del mod">
        <pc:chgData name="William Andrew Bulaquena" userId="7589f1e9-3d8e-44b6-a932-9f064c4bad2e" providerId="ADAL" clId="{C7C12CAA-7CE4-4000-9937-237A50055716}" dt="2021-12-13T17:43:07.673" v="12497" actId="47"/>
        <pc:sldMkLst>
          <pc:docMk/>
          <pc:sldMk cId="2350214104" sldId="367"/>
        </pc:sldMkLst>
        <pc:picChg chg="add">
          <ac:chgData name="William Andrew Bulaquena" userId="7589f1e9-3d8e-44b6-a932-9f064c4bad2e" providerId="ADAL" clId="{C7C12CAA-7CE4-4000-9937-237A50055716}" dt="2021-12-10T02:19:32.147" v="8493" actId="22"/>
          <ac:picMkLst>
            <pc:docMk/>
            <pc:sldMk cId="2350214104" sldId="367"/>
            <ac:picMk id="3" creationId="{36FFFD71-07E7-4AFB-981D-5769640D3E78}"/>
          </ac:picMkLst>
        </pc:picChg>
        <pc:picChg chg="del">
          <ac:chgData name="William Andrew Bulaquena" userId="7589f1e9-3d8e-44b6-a932-9f064c4bad2e" providerId="ADAL" clId="{C7C12CAA-7CE4-4000-9937-237A50055716}" dt="2021-12-09T12:57:58.199" v="8299" actId="478"/>
          <ac:picMkLst>
            <pc:docMk/>
            <pc:sldMk cId="2350214104" sldId="367"/>
            <ac:picMk id="3" creationId="{ED3B4A8F-C3D8-4A4C-9157-87F914243E60}"/>
          </ac:picMkLst>
        </pc:picChg>
        <pc:picChg chg="add del">
          <ac:chgData name="William Andrew Bulaquena" userId="7589f1e9-3d8e-44b6-a932-9f064c4bad2e" providerId="ADAL" clId="{C7C12CAA-7CE4-4000-9937-237A50055716}" dt="2021-12-10T02:19:02.696" v="8492" actId="478"/>
          <ac:picMkLst>
            <pc:docMk/>
            <pc:sldMk cId="2350214104" sldId="367"/>
            <ac:picMk id="4" creationId="{16F4F662-6FD8-4B33-BCE8-2F7DD7E5D80D}"/>
          </ac:picMkLst>
        </pc:picChg>
      </pc:sldChg>
      <pc:sldChg chg="addSp delSp modSp add mod">
        <pc:chgData name="William Andrew Bulaquena" userId="7589f1e9-3d8e-44b6-a932-9f064c4bad2e" providerId="ADAL" clId="{C7C12CAA-7CE4-4000-9937-237A50055716}" dt="2021-12-10T05:42:35.196" v="8712" actId="20577"/>
        <pc:sldMkLst>
          <pc:docMk/>
          <pc:sldMk cId="98145726" sldId="368"/>
        </pc:sldMkLst>
        <pc:spChg chg="mod">
          <ac:chgData name="William Andrew Bulaquena" userId="7589f1e9-3d8e-44b6-a932-9f064c4bad2e" providerId="ADAL" clId="{C7C12CAA-7CE4-4000-9937-237A50055716}" dt="2021-12-10T03:21:30.527" v="8665" actId="14100"/>
          <ac:spMkLst>
            <pc:docMk/>
            <pc:sldMk cId="98145726" sldId="368"/>
            <ac:spMk id="11" creationId="{14A4D6C3-1B35-4F22-B8E3-EAB89144D36E}"/>
          </ac:spMkLst>
        </pc:spChg>
        <pc:spChg chg="mod">
          <ac:chgData name="William Andrew Bulaquena" userId="7589f1e9-3d8e-44b6-a932-9f064c4bad2e" providerId="ADAL" clId="{C7C12CAA-7CE4-4000-9937-237A50055716}" dt="2021-12-10T05:42:35.196" v="8712" actId="20577"/>
          <ac:spMkLst>
            <pc:docMk/>
            <pc:sldMk cId="98145726" sldId="368"/>
            <ac:spMk id="1759" creationId="{00000000-0000-0000-0000-000000000000}"/>
          </ac:spMkLst>
        </pc:spChg>
        <pc:picChg chg="add mod">
          <ac:chgData name="William Andrew Bulaquena" userId="7589f1e9-3d8e-44b6-a932-9f064c4bad2e" providerId="ADAL" clId="{C7C12CAA-7CE4-4000-9937-237A50055716}" dt="2021-12-10T02:48:15.122" v="8659" actId="1036"/>
          <ac:picMkLst>
            <pc:docMk/>
            <pc:sldMk cId="98145726" sldId="368"/>
            <ac:picMk id="3" creationId="{B9A28534-68B3-4E6F-B8E9-E78B8CF26E16}"/>
          </ac:picMkLst>
        </pc:picChg>
        <pc:picChg chg="del">
          <ac:chgData name="William Andrew Bulaquena" userId="7589f1e9-3d8e-44b6-a932-9f064c4bad2e" providerId="ADAL" clId="{C7C12CAA-7CE4-4000-9937-237A50055716}" dt="2021-12-10T02:40:36.029" v="8557" actId="478"/>
          <ac:picMkLst>
            <pc:docMk/>
            <pc:sldMk cId="98145726" sldId="368"/>
            <ac:picMk id="4" creationId="{5532A803-4A94-4E02-92D6-D5A48B9A9740}"/>
          </ac:picMkLst>
        </pc:picChg>
        <pc:picChg chg="add mod ord">
          <ac:chgData name="William Andrew Bulaquena" userId="7589f1e9-3d8e-44b6-a932-9f064c4bad2e" providerId="ADAL" clId="{C7C12CAA-7CE4-4000-9937-237A50055716}" dt="2021-12-10T02:48:15.122" v="8659" actId="1036"/>
          <ac:picMkLst>
            <pc:docMk/>
            <pc:sldMk cId="98145726" sldId="368"/>
            <ac:picMk id="6" creationId="{CEBD66A3-1F05-4F93-AD45-69E25DE57290}"/>
          </ac:picMkLst>
        </pc:picChg>
        <pc:picChg chg="add mod">
          <ac:chgData name="William Andrew Bulaquena" userId="7589f1e9-3d8e-44b6-a932-9f064c4bad2e" providerId="ADAL" clId="{C7C12CAA-7CE4-4000-9937-237A50055716}" dt="2021-12-10T02:48:15.122" v="8659" actId="1036"/>
          <ac:picMkLst>
            <pc:docMk/>
            <pc:sldMk cId="98145726" sldId="368"/>
            <ac:picMk id="9" creationId="{A5397935-F4B3-47EC-809D-961B71198102}"/>
          </ac:picMkLst>
        </pc:picChg>
        <pc:picChg chg="del">
          <ac:chgData name="William Andrew Bulaquena" userId="7589f1e9-3d8e-44b6-a932-9f064c4bad2e" providerId="ADAL" clId="{C7C12CAA-7CE4-4000-9937-237A50055716}" dt="2021-12-10T02:40:35.405" v="8556" actId="478"/>
          <ac:picMkLst>
            <pc:docMk/>
            <pc:sldMk cId="98145726" sldId="368"/>
            <ac:picMk id="10" creationId="{735AE21C-7BB4-4727-8422-40E1B509CDD3}"/>
          </ac:picMkLst>
        </pc:picChg>
        <pc:picChg chg="del">
          <ac:chgData name="William Andrew Bulaquena" userId="7589f1e9-3d8e-44b6-a932-9f064c4bad2e" providerId="ADAL" clId="{C7C12CAA-7CE4-4000-9937-237A50055716}" dt="2021-12-10T02:40:36.362" v="8558" actId="478"/>
          <ac:picMkLst>
            <pc:docMk/>
            <pc:sldMk cId="98145726" sldId="368"/>
            <ac:picMk id="12" creationId="{90B31A7B-5A75-4EE1-948A-1CB3FBC8E575}"/>
          </ac:picMkLst>
        </pc:picChg>
        <pc:picChg chg="add del mod">
          <ac:chgData name="William Andrew Bulaquena" userId="7589f1e9-3d8e-44b6-a932-9f064c4bad2e" providerId="ADAL" clId="{C7C12CAA-7CE4-4000-9937-237A50055716}" dt="2021-12-10T02:45:28.593" v="8595" actId="478"/>
          <ac:picMkLst>
            <pc:docMk/>
            <pc:sldMk cId="98145726" sldId="368"/>
            <ac:picMk id="14" creationId="{00E26B69-28CA-45E3-B3BD-272AA659FE60}"/>
          </ac:picMkLst>
        </pc:picChg>
        <pc:picChg chg="add del mod">
          <ac:chgData name="William Andrew Bulaquena" userId="7589f1e9-3d8e-44b6-a932-9f064c4bad2e" providerId="ADAL" clId="{C7C12CAA-7CE4-4000-9937-237A50055716}" dt="2021-12-10T02:45:29.208" v="8596" actId="478"/>
          <ac:picMkLst>
            <pc:docMk/>
            <pc:sldMk cId="98145726" sldId="368"/>
            <ac:picMk id="16" creationId="{E4F8E7EE-762E-489B-BE00-A6EE36874CC0}"/>
          </ac:picMkLst>
        </pc:picChg>
      </pc:sldChg>
      <pc:sldChg chg="addSp delSp modSp add mod ord">
        <pc:chgData name="William Andrew Bulaquena" userId="7589f1e9-3d8e-44b6-a932-9f064c4bad2e" providerId="ADAL" clId="{C7C12CAA-7CE4-4000-9937-237A50055716}" dt="2021-12-15T16:22:54.041" v="14586" actId="20577"/>
        <pc:sldMkLst>
          <pc:docMk/>
          <pc:sldMk cId="2460213168" sldId="369"/>
        </pc:sldMkLst>
        <pc:spChg chg="mod">
          <ac:chgData name="William Andrew Bulaquena" userId="7589f1e9-3d8e-44b6-a932-9f064c4bad2e" providerId="ADAL" clId="{C7C12CAA-7CE4-4000-9937-237A50055716}" dt="2021-12-13T07:18:23.492" v="12457" actId="1037"/>
          <ac:spMkLst>
            <pc:docMk/>
            <pc:sldMk cId="2460213168" sldId="369"/>
            <ac:spMk id="11" creationId="{14A4D6C3-1B35-4F22-B8E3-EAB89144D36E}"/>
          </ac:spMkLst>
        </pc:spChg>
        <pc:spChg chg="add mod">
          <ac:chgData name="William Andrew Bulaquena" userId="7589f1e9-3d8e-44b6-a932-9f064c4bad2e" providerId="ADAL" clId="{C7C12CAA-7CE4-4000-9937-237A50055716}" dt="2021-12-13T02:40:06.981" v="9682" actId="14100"/>
          <ac:spMkLst>
            <pc:docMk/>
            <pc:sldMk cId="2460213168" sldId="369"/>
            <ac:spMk id="27" creationId="{F024225E-0940-4DAF-99E5-879337DEC9B4}"/>
          </ac:spMkLst>
        </pc:spChg>
        <pc:spChg chg="add mod">
          <ac:chgData name="William Andrew Bulaquena" userId="7589f1e9-3d8e-44b6-a932-9f064c4bad2e" providerId="ADAL" clId="{C7C12CAA-7CE4-4000-9937-237A50055716}" dt="2021-12-15T16:22:54.041" v="14586" actId="20577"/>
          <ac:spMkLst>
            <pc:docMk/>
            <pc:sldMk cId="2460213168" sldId="369"/>
            <ac:spMk id="30" creationId="{2C4E0B35-23C4-4289-BB8B-5494A54E50D2}"/>
          </ac:spMkLst>
        </pc:spChg>
        <pc:spChg chg="mod">
          <ac:chgData name="William Andrew Bulaquena" userId="7589f1e9-3d8e-44b6-a932-9f064c4bad2e" providerId="ADAL" clId="{C7C12CAA-7CE4-4000-9937-237A50055716}" dt="2021-12-13T02:21:58.251" v="9386" actId="20577"/>
          <ac:spMkLst>
            <pc:docMk/>
            <pc:sldMk cId="2460213168" sldId="369"/>
            <ac:spMk id="1759" creationId="{00000000-0000-0000-0000-000000000000}"/>
          </ac:spMkLst>
        </pc:spChg>
        <pc:picChg chg="del">
          <ac:chgData name="William Andrew Bulaquena" userId="7589f1e9-3d8e-44b6-a932-9f064c4bad2e" providerId="ADAL" clId="{C7C12CAA-7CE4-4000-9937-237A50055716}" dt="2021-12-12T16:34:23.895" v="8777" actId="478"/>
          <ac:picMkLst>
            <pc:docMk/>
            <pc:sldMk cId="2460213168" sldId="369"/>
            <ac:picMk id="3" creationId="{B9A28534-68B3-4E6F-B8E9-E78B8CF26E16}"/>
          </ac:picMkLst>
        </pc:picChg>
        <pc:picChg chg="add del mod">
          <ac:chgData name="William Andrew Bulaquena" userId="7589f1e9-3d8e-44b6-a932-9f064c4bad2e" providerId="ADAL" clId="{C7C12CAA-7CE4-4000-9937-237A50055716}" dt="2021-12-13T02:28:35.853" v="9409" actId="478"/>
          <ac:picMkLst>
            <pc:docMk/>
            <pc:sldMk cId="2460213168" sldId="369"/>
            <ac:picMk id="3" creationId="{F95F1805-25A6-49A1-BC87-390BA4F4A69C}"/>
          </ac:picMkLst>
        </pc:picChg>
        <pc:picChg chg="add del mod">
          <ac:chgData name="William Andrew Bulaquena" userId="7589f1e9-3d8e-44b6-a932-9f064c4bad2e" providerId="ADAL" clId="{C7C12CAA-7CE4-4000-9937-237A50055716}" dt="2021-12-13T02:28:36.333" v="9410" actId="478"/>
          <ac:picMkLst>
            <pc:docMk/>
            <pc:sldMk cId="2460213168" sldId="369"/>
            <ac:picMk id="5" creationId="{1B67C0C3-B9DB-4609-95E5-C989227EB93C}"/>
          </ac:picMkLst>
        </pc:picChg>
        <pc:picChg chg="del">
          <ac:chgData name="William Andrew Bulaquena" userId="7589f1e9-3d8e-44b6-a932-9f064c4bad2e" providerId="ADAL" clId="{C7C12CAA-7CE4-4000-9937-237A50055716}" dt="2021-12-12T16:34:25.815" v="8778" actId="478"/>
          <ac:picMkLst>
            <pc:docMk/>
            <pc:sldMk cId="2460213168" sldId="369"/>
            <ac:picMk id="6" creationId="{CEBD66A3-1F05-4F93-AD45-69E25DE57290}"/>
          </ac:picMkLst>
        </pc:picChg>
        <pc:picChg chg="add del">
          <ac:chgData name="William Andrew Bulaquena" userId="7589f1e9-3d8e-44b6-a932-9f064c4bad2e" providerId="ADAL" clId="{C7C12CAA-7CE4-4000-9937-237A50055716}" dt="2021-12-13T02:23:55.048" v="9394" actId="22"/>
          <ac:picMkLst>
            <pc:docMk/>
            <pc:sldMk cId="2460213168" sldId="369"/>
            <ac:picMk id="7" creationId="{E0F6B9BE-EFCF-4EFF-90FF-27BCEB97605D}"/>
          </ac:picMkLst>
        </pc:picChg>
        <pc:picChg chg="del">
          <ac:chgData name="William Andrew Bulaquena" userId="7589f1e9-3d8e-44b6-a932-9f064c4bad2e" providerId="ADAL" clId="{C7C12CAA-7CE4-4000-9937-237A50055716}" dt="2021-12-12T16:34:27.539" v="8779" actId="478"/>
          <ac:picMkLst>
            <pc:docMk/>
            <pc:sldMk cId="2460213168" sldId="369"/>
            <ac:picMk id="9" creationId="{A5397935-F4B3-47EC-809D-961B71198102}"/>
          </ac:picMkLst>
        </pc:picChg>
        <pc:picChg chg="add del mod">
          <ac:chgData name="William Andrew Bulaquena" userId="7589f1e9-3d8e-44b6-a932-9f064c4bad2e" providerId="ADAL" clId="{C7C12CAA-7CE4-4000-9937-237A50055716}" dt="2021-12-13T02:28:37.637" v="9414" actId="478"/>
          <ac:picMkLst>
            <pc:docMk/>
            <pc:sldMk cId="2460213168" sldId="369"/>
            <ac:picMk id="10" creationId="{08B11292-755B-4E01-BC2C-9D84E11EF012}"/>
          </ac:picMkLst>
        </pc:picChg>
        <pc:picChg chg="add del">
          <ac:chgData name="William Andrew Bulaquena" userId="7589f1e9-3d8e-44b6-a932-9f064c4bad2e" providerId="ADAL" clId="{C7C12CAA-7CE4-4000-9937-237A50055716}" dt="2021-12-13T02:24:40.978" v="9399" actId="478"/>
          <ac:picMkLst>
            <pc:docMk/>
            <pc:sldMk cId="2460213168" sldId="369"/>
            <ac:picMk id="13" creationId="{E8F6D570-08AF-4B53-8FFD-064F69F92B2D}"/>
          </ac:picMkLst>
        </pc:picChg>
        <pc:picChg chg="add del mod">
          <ac:chgData name="William Andrew Bulaquena" userId="7589f1e9-3d8e-44b6-a932-9f064c4bad2e" providerId="ADAL" clId="{C7C12CAA-7CE4-4000-9937-237A50055716}" dt="2021-12-13T02:28:37.293" v="9413" actId="478"/>
          <ac:picMkLst>
            <pc:docMk/>
            <pc:sldMk cId="2460213168" sldId="369"/>
            <ac:picMk id="15" creationId="{F9EA0CEF-9006-45EF-8127-E170BF574823}"/>
          </ac:picMkLst>
        </pc:picChg>
        <pc:picChg chg="add del mod">
          <ac:chgData name="William Andrew Bulaquena" userId="7589f1e9-3d8e-44b6-a932-9f064c4bad2e" providerId="ADAL" clId="{C7C12CAA-7CE4-4000-9937-237A50055716}" dt="2021-12-13T02:28:36.899" v="9412" actId="478"/>
          <ac:picMkLst>
            <pc:docMk/>
            <pc:sldMk cId="2460213168" sldId="369"/>
            <ac:picMk id="17" creationId="{DEA23509-361B-4627-825E-7D1B87A9919E}"/>
          </ac:picMkLst>
        </pc:picChg>
        <pc:picChg chg="add del mod">
          <ac:chgData name="William Andrew Bulaquena" userId="7589f1e9-3d8e-44b6-a932-9f064c4bad2e" providerId="ADAL" clId="{C7C12CAA-7CE4-4000-9937-237A50055716}" dt="2021-12-13T02:30:07.831" v="9425" actId="478"/>
          <ac:picMkLst>
            <pc:docMk/>
            <pc:sldMk cId="2460213168" sldId="369"/>
            <ac:picMk id="19" creationId="{9C1A2AAC-9E1F-4F73-A6CB-88EE8BC10D70}"/>
          </ac:picMkLst>
        </pc:picChg>
        <pc:picChg chg="add del mod ord">
          <ac:chgData name="William Andrew Bulaquena" userId="7589f1e9-3d8e-44b6-a932-9f064c4bad2e" providerId="ADAL" clId="{C7C12CAA-7CE4-4000-9937-237A50055716}" dt="2021-12-13T02:37:44.485" v="9558" actId="478"/>
          <ac:picMkLst>
            <pc:docMk/>
            <pc:sldMk cId="2460213168" sldId="369"/>
            <ac:picMk id="21" creationId="{5230E4E8-E2CA-4DFF-A479-A365D06DA9D0}"/>
          </ac:picMkLst>
        </pc:picChg>
        <pc:picChg chg="add mod">
          <ac:chgData name="William Andrew Bulaquena" userId="7589f1e9-3d8e-44b6-a932-9f064c4bad2e" providerId="ADAL" clId="{C7C12CAA-7CE4-4000-9937-237A50055716}" dt="2021-12-13T02:36:38.869" v="9557"/>
          <ac:picMkLst>
            <pc:docMk/>
            <pc:sldMk cId="2460213168" sldId="369"/>
            <ac:picMk id="23" creationId="{B423E97D-2B2E-4EA8-AB50-481667B303B6}"/>
          </ac:picMkLst>
        </pc:picChg>
        <pc:picChg chg="add mod ord">
          <ac:chgData name="William Andrew Bulaquena" userId="7589f1e9-3d8e-44b6-a932-9f064c4bad2e" providerId="ADAL" clId="{C7C12CAA-7CE4-4000-9937-237A50055716}" dt="2021-12-13T02:36:38.869" v="9557"/>
          <ac:picMkLst>
            <pc:docMk/>
            <pc:sldMk cId="2460213168" sldId="369"/>
            <ac:picMk id="25" creationId="{AD3FC182-8D5F-4BD0-A1D8-E322C3873461}"/>
          </ac:picMkLst>
        </pc:picChg>
        <pc:picChg chg="add mod">
          <ac:chgData name="William Andrew Bulaquena" userId="7589f1e9-3d8e-44b6-a932-9f064c4bad2e" providerId="ADAL" clId="{C7C12CAA-7CE4-4000-9937-237A50055716}" dt="2021-12-13T02:37:59.665" v="9563"/>
          <ac:picMkLst>
            <pc:docMk/>
            <pc:sldMk cId="2460213168" sldId="369"/>
            <ac:picMk id="28" creationId="{12347676-1FA5-4237-8DC9-C381AE292935}"/>
          </ac:picMkLst>
        </pc:picChg>
      </pc:sldChg>
      <pc:sldChg chg="add del">
        <pc:chgData name="William Andrew Bulaquena" userId="7589f1e9-3d8e-44b6-a932-9f064c4bad2e" providerId="ADAL" clId="{C7C12CAA-7CE4-4000-9937-237A50055716}" dt="2021-12-12T17:46:13.196" v="9377" actId="47"/>
        <pc:sldMkLst>
          <pc:docMk/>
          <pc:sldMk cId="3146202818" sldId="370"/>
        </pc:sldMkLst>
      </pc:sldChg>
      <pc:sldChg chg="delSp modSp add del mod">
        <pc:chgData name="William Andrew Bulaquena" userId="7589f1e9-3d8e-44b6-a932-9f064c4bad2e" providerId="ADAL" clId="{C7C12CAA-7CE4-4000-9937-237A50055716}" dt="2021-12-12T17:44:08.827" v="9324" actId="47"/>
        <pc:sldMkLst>
          <pc:docMk/>
          <pc:sldMk cId="427364081" sldId="371"/>
        </pc:sldMkLst>
        <pc:spChg chg="mod">
          <ac:chgData name="William Andrew Bulaquena" userId="7589f1e9-3d8e-44b6-a932-9f064c4bad2e" providerId="ADAL" clId="{C7C12CAA-7CE4-4000-9937-237A50055716}" dt="2021-12-12T17:11:55.847" v="8814" actId="20577"/>
          <ac:spMkLst>
            <pc:docMk/>
            <pc:sldMk cId="427364081" sldId="371"/>
            <ac:spMk id="1759" creationId="{00000000-0000-0000-0000-000000000000}"/>
          </ac:spMkLst>
        </pc:spChg>
        <pc:picChg chg="del">
          <ac:chgData name="William Andrew Bulaquena" userId="7589f1e9-3d8e-44b6-a932-9f064c4bad2e" providerId="ADAL" clId="{C7C12CAA-7CE4-4000-9937-237A50055716}" dt="2021-12-12T17:11:42.871" v="8782" actId="478"/>
          <ac:picMkLst>
            <pc:docMk/>
            <pc:sldMk cId="427364081" sldId="371"/>
            <ac:picMk id="3" creationId="{B9A28534-68B3-4E6F-B8E9-E78B8CF26E16}"/>
          </ac:picMkLst>
        </pc:picChg>
        <pc:picChg chg="del">
          <ac:chgData name="William Andrew Bulaquena" userId="7589f1e9-3d8e-44b6-a932-9f064c4bad2e" providerId="ADAL" clId="{C7C12CAA-7CE4-4000-9937-237A50055716}" dt="2021-12-12T17:44:00.463" v="9321" actId="478"/>
          <ac:picMkLst>
            <pc:docMk/>
            <pc:sldMk cId="427364081" sldId="371"/>
            <ac:picMk id="6" creationId="{CEBD66A3-1F05-4F93-AD45-69E25DE57290}"/>
          </ac:picMkLst>
        </pc:picChg>
        <pc:picChg chg="del mod">
          <ac:chgData name="William Andrew Bulaquena" userId="7589f1e9-3d8e-44b6-a932-9f064c4bad2e" providerId="ADAL" clId="{C7C12CAA-7CE4-4000-9937-237A50055716}" dt="2021-12-12T17:44:02.131" v="9323" actId="478"/>
          <ac:picMkLst>
            <pc:docMk/>
            <pc:sldMk cId="427364081" sldId="371"/>
            <ac:picMk id="9" creationId="{A5397935-F4B3-47EC-809D-961B71198102}"/>
          </ac:picMkLst>
        </pc:picChg>
      </pc:sldChg>
      <pc:sldChg chg="addSp delSp modSp add mod">
        <pc:chgData name="William Andrew Bulaquena" userId="7589f1e9-3d8e-44b6-a932-9f064c4bad2e" providerId="ADAL" clId="{C7C12CAA-7CE4-4000-9937-237A50055716}" dt="2021-12-12T17:45:50.315" v="9376" actId="14100"/>
        <pc:sldMkLst>
          <pc:docMk/>
          <pc:sldMk cId="2728267366" sldId="372"/>
        </pc:sldMkLst>
        <pc:spChg chg="mod">
          <ac:chgData name="William Andrew Bulaquena" userId="7589f1e9-3d8e-44b6-a932-9f064c4bad2e" providerId="ADAL" clId="{C7C12CAA-7CE4-4000-9937-237A50055716}" dt="2021-12-12T17:20:40.626" v="8883" actId="20577"/>
          <ac:spMkLst>
            <pc:docMk/>
            <pc:sldMk cId="2728267366" sldId="372"/>
            <ac:spMk id="11" creationId="{14A4D6C3-1B35-4F22-B8E3-EAB89144D36E}"/>
          </ac:spMkLst>
        </pc:spChg>
        <pc:spChg chg="add del mod">
          <ac:chgData name="William Andrew Bulaquena" userId="7589f1e9-3d8e-44b6-a932-9f064c4bad2e" providerId="ADAL" clId="{C7C12CAA-7CE4-4000-9937-237A50055716}" dt="2021-12-12T17:29:52.567" v="9103" actId="478"/>
          <ac:spMkLst>
            <pc:docMk/>
            <pc:sldMk cId="2728267366" sldId="372"/>
            <ac:spMk id="18" creationId="{5394D43B-7C6A-47B9-B438-ED87477939B3}"/>
          </ac:spMkLst>
        </pc:spChg>
        <pc:spChg chg="add mod">
          <ac:chgData name="William Andrew Bulaquena" userId="7589f1e9-3d8e-44b6-a932-9f064c4bad2e" providerId="ADAL" clId="{C7C12CAA-7CE4-4000-9937-237A50055716}" dt="2021-12-12T17:45:50.315" v="9376" actId="14100"/>
          <ac:spMkLst>
            <pc:docMk/>
            <pc:sldMk cId="2728267366" sldId="372"/>
            <ac:spMk id="19" creationId="{99C54EBF-3C5D-49F7-AFC7-0409951E2935}"/>
          </ac:spMkLst>
        </pc:spChg>
        <pc:spChg chg="mod">
          <ac:chgData name="William Andrew Bulaquena" userId="7589f1e9-3d8e-44b6-a932-9f064c4bad2e" providerId="ADAL" clId="{C7C12CAA-7CE4-4000-9937-237A50055716}" dt="2021-12-12T17:16:48.940" v="8835" actId="20577"/>
          <ac:spMkLst>
            <pc:docMk/>
            <pc:sldMk cId="2728267366" sldId="372"/>
            <ac:spMk id="1759" creationId="{00000000-0000-0000-0000-000000000000}"/>
          </ac:spMkLst>
        </pc:spChg>
        <pc:picChg chg="del">
          <ac:chgData name="William Andrew Bulaquena" userId="7589f1e9-3d8e-44b6-a932-9f064c4bad2e" providerId="ADAL" clId="{C7C12CAA-7CE4-4000-9937-237A50055716}" dt="2021-12-12T17:16:50.917" v="8836" actId="478"/>
          <ac:picMkLst>
            <pc:docMk/>
            <pc:sldMk cId="2728267366" sldId="372"/>
            <ac:picMk id="3" creationId="{B9A28534-68B3-4E6F-B8E9-E78B8CF26E16}"/>
          </ac:picMkLst>
        </pc:picChg>
        <pc:picChg chg="add del mod">
          <ac:chgData name="William Andrew Bulaquena" userId="7589f1e9-3d8e-44b6-a932-9f064c4bad2e" providerId="ADAL" clId="{C7C12CAA-7CE4-4000-9937-237A50055716}" dt="2021-12-12T17:19:46.344" v="8843" actId="478"/>
          <ac:picMkLst>
            <pc:docMk/>
            <pc:sldMk cId="2728267366" sldId="372"/>
            <ac:picMk id="4" creationId="{34022327-DA10-456F-BF63-683BFA4982E9}"/>
          </ac:picMkLst>
        </pc:picChg>
        <pc:picChg chg="del">
          <ac:chgData name="William Andrew Bulaquena" userId="7589f1e9-3d8e-44b6-a932-9f064c4bad2e" providerId="ADAL" clId="{C7C12CAA-7CE4-4000-9937-237A50055716}" dt="2021-12-12T17:16:52.655" v="8837" actId="478"/>
          <ac:picMkLst>
            <pc:docMk/>
            <pc:sldMk cId="2728267366" sldId="372"/>
            <ac:picMk id="6" creationId="{CEBD66A3-1F05-4F93-AD45-69E25DE57290}"/>
          </ac:picMkLst>
        </pc:picChg>
        <pc:picChg chg="add mod">
          <ac:chgData name="William Andrew Bulaquena" userId="7589f1e9-3d8e-44b6-a932-9f064c4bad2e" providerId="ADAL" clId="{C7C12CAA-7CE4-4000-9937-237A50055716}" dt="2021-12-12T17:45:08.456" v="9366" actId="14100"/>
          <ac:picMkLst>
            <pc:docMk/>
            <pc:sldMk cId="2728267366" sldId="372"/>
            <ac:picMk id="7" creationId="{D32B391F-0EEE-45C3-9A48-20565ADDC0B9}"/>
          </ac:picMkLst>
        </pc:picChg>
        <pc:picChg chg="del mod">
          <ac:chgData name="William Andrew Bulaquena" userId="7589f1e9-3d8e-44b6-a932-9f064c4bad2e" providerId="ADAL" clId="{C7C12CAA-7CE4-4000-9937-237A50055716}" dt="2021-12-12T17:16:54.155" v="8839" actId="478"/>
          <ac:picMkLst>
            <pc:docMk/>
            <pc:sldMk cId="2728267366" sldId="372"/>
            <ac:picMk id="9" creationId="{A5397935-F4B3-47EC-809D-961B71198102}"/>
          </ac:picMkLst>
        </pc:picChg>
        <pc:picChg chg="add del mod">
          <ac:chgData name="William Andrew Bulaquena" userId="7589f1e9-3d8e-44b6-a932-9f064c4bad2e" providerId="ADAL" clId="{C7C12CAA-7CE4-4000-9937-237A50055716}" dt="2021-12-12T17:25:59.294" v="8887" actId="478"/>
          <ac:picMkLst>
            <pc:docMk/>
            <pc:sldMk cId="2728267366" sldId="372"/>
            <ac:picMk id="12" creationId="{164B0F2B-0B33-4587-89E4-BC583B0237CF}"/>
          </ac:picMkLst>
        </pc:picChg>
        <pc:picChg chg="add mod">
          <ac:chgData name="William Andrew Bulaquena" userId="7589f1e9-3d8e-44b6-a932-9f064c4bad2e" providerId="ADAL" clId="{C7C12CAA-7CE4-4000-9937-237A50055716}" dt="2021-12-12T17:45:23.773" v="9370" actId="14100"/>
          <ac:picMkLst>
            <pc:docMk/>
            <pc:sldMk cId="2728267366" sldId="372"/>
            <ac:picMk id="14" creationId="{10466C7D-EBE1-4FF9-88C4-38CECDEE9AD0}"/>
          </ac:picMkLst>
        </pc:picChg>
        <pc:picChg chg="add mod">
          <ac:chgData name="William Andrew Bulaquena" userId="7589f1e9-3d8e-44b6-a932-9f064c4bad2e" providerId="ADAL" clId="{C7C12CAA-7CE4-4000-9937-237A50055716}" dt="2021-12-12T17:45:38.312" v="9373" actId="14100"/>
          <ac:picMkLst>
            <pc:docMk/>
            <pc:sldMk cId="2728267366" sldId="372"/>
            <ac:picMk id="16" creationId="{1D79071D-624D-4A23-A104-3A6731712121}"/>
          </ac:picMkLst>
        </pc:picChg>
        <pc:picChg chg="add mod">
          <ac:chgData name="William Andrew Bulaquena" userId="7589f1e9-3d8e-44b6-a932-9f064c4bad2e" providerId="ADAL" clId="{C7C12CAA-7CE4-4000-9937-237A50055716}" dt="2021-12-12T17:45:15.871" v="9367" actId="1076"/>
          <ac:picMkLst>
            <pc:docMk/>
            <pc:sldMk cId="2728267366" sldId="372"/>
            <ac:picMk id="20" creationId="{9C378CA4-F855-41A7-92E3-F438F96D041E}"/>
          </ac:picMkLst>
        </pc:picChg>
      </pc:sldChg>
      <pc:sldChg chg="addSp delSp modSp add mod">
        <pc:chgData name="William Andrew Bulaquena" userId="7589f1e9-3d8e-44b6-a932-9f064c4bad2e" providerId="ADAL" clId="{C7C12CAA-7CE4-4000-9937-237A50055716}" dt="2021-12-13T07:18:44.334" v="12470" actId="1037"/>
        <pc:sldMkLst>
          <pc:docMk/>
          <pc:sldMk cId="2584547646" sldId="373"/>
        </pc:sldMkLst>
        <pc:spChg chg="mod">
          <ac:chgData name="William Andrew Bulaquena" userId="7589f1e9-3d8e-44b6-a932-9f064c4bad2e" providerId="ADAL" clId="{C7C12CAA-7CE4-4000-9937-237A50055716}" dt="2021-12-13T07:18:44.334" v="12470" actId="1037"/>
          <ac:spMkLst>
            <pc:docMk/>
            <pc:sldMk cId="2584547646" sldId="373"/>
            <ac:spMk id="11" creationId="{14A4D6C3-1B35-4F22-B8E3-EAB89144D36E}"/>
          </ac:spMkLst>
        </pc:spChg>
        <pc:spChg chg="del">
          <ac:chgData name="William Andrew Bulaquena" userId="7589f1e9-3d8e-44b6-a932-9f064c4bad2e" providerId="ADAL" clId="{C7C12CAA-7CE4-4000-9937-237A50055716}" dt="2021-12-12T17:35:05.653" v="9209" actId="478"/>
          <ac:spMkLst>
            <pc:docMk/>
            <pc:sldMk cId="2584547646" sldId="373"/>
            <ac:spMk id="19" creationId="{99C54EBF-3C5D-49F7-AFC7-0409951E2935}"/>
          </ac:spMkLst>
        </pc:spChg>
        <pc:spChg chg="mod">
          <ac:chgData name="William Andrew Bulaquena" userId="7589f1e9-3d8e-44b6-a932-9f064c4bad2e" providerId="ADAL" clId="{C7C12CAA-7CE4-4000-9937-237A50055716}" dt="2021-12-12T17:35:08.693" v="9210" actId="14100"/>
          <ac:spMkLst>
            <pc:docMk/>
            <pc:sldMk cId="2584547646" sldId="373"/>
            <ac:spMk id="1759" creationId="{00000000-0000-0000-0000-000000000000}"/>
          </ac:spMkLst>
        </pc:spChg>
        <pc:picChg chg="add del mod">
          <ac:chgData name="William Andrew Bulaquena" userId="7589f1e9-3d8e-44b6-a932-9f064c4bad2e" providerId="ADAL" clId="{C7C12CAA-7CE4-4000-9937-237A50055716}" dt="2021-12-12T17:35:56.912" v="9221" actId="478"/>
          <ac:picMkLst>
            <pc:docMk/>
            <pc:sldMk cId="2584547646" sldId="373"/>
            <ac:picMk id="3" creationId="{02DEE2F1-A8FE-44CB-A38A-D48341B8933B}"/>
          </ac:picMkLst>
        </pc:picChg>
        <pc:picChg chg="add mod">
          <ac:chgData name="William Andrew Bulaquena" userId="7589f1e9-3d8e-44b6-a932-9f064c4bad2e" providerId="ADAL" clId="{C7C12CAA-7CE4-4000-9937-237A50055716}" dt="2021-12-12T17:43:33.217" v="9319" actId="1037"/>
          <ac:picMkLst>
            <pc:docMk/>
            <pc:sldMk cId="2584547646" sldId="373"/>
            <ac:picMk id="5" creationId="{3E7E46B3-580C-4D1E-9F66-9F45B478E4A6}"/>
          </ac:picMkLst>
        </pc:picChg>
        <pc:picChg chg="del">
          <ac:chgData name="William Andrew Bulaquena" userId="7589f1e9-3d8e-44b6-a932-9f064c4bad2e" providerId="ADAL" clId="{C7C12CAA-7CE4-4000-9937-237A50055716}" dt="2021-12-12T17:35:01.012" v="9205" actId="478"/>
          <ac:picMkLst>
            <pc:docMk/>
            <pc:sldMk cId="2584547646" sldId="373"/>
            <ac:picMk id="7" creationId="{D32B391F-0EEE-45C3-9A48-20565ADDC0B9}"/>
          </ac:picMkLst>
        </pc:picChg>
        <pc:picChg chg="add mod">
          <ac:chgData name="William Andrew Bulaquena" userId="7589f1e9-3d8e-44b6-a932-9f064c4bad2e" providerId="ADAL" clId="{C7C12CAA-7CE4-4000-9937-237A50055716}" dt="2021-12-12T17:42:35.258" v="9294"/>
          <ac:picMkLst>
            <pc:docMk/>
            <pc:sldMk cId="2584547646" sldId="373"/>
            <ac:picMk id="9" creationId="{B081D7D8-FD3D-4EDC-84F6-CF5F4486E42D}"/>
          </ac:picMkLst>
        </pc:picChg>
        <pc:picChg chg="add del mod">
          <ac:chgData name="William Andrew Bulaquena" userId="7589f1e9-3d8e-44b6-a932-9f064c4bad2e" providerId="ADAL" clId="{C7C12CAA-7CE4-4000-9937-237A50055716}" dt="2021-12-12T17:37:13.646" v="9233" actId="478"/>
          <ac:picMkLst>
            <pc:docMk/>
            <pc:sldMk cId="2584547646" sldId="373"/>
            <ac:picMk id="12" creationId="{58163DC4-C7A2-4EE9-ABE6-48892CD3D859}"/>
          </ac:picMkLst>
        </pc:picChg>
        <pc:picChg chg="del">
          <ac:chgData name="William Andrew Bulaquena" userId="7589f1e9-3d8e-44b6-a932-9f064c4bad2e" providerId="ADAL" clId="{C7C12CAA-7CE4-4000-9937-237A50055716}" dt="2021-12-12T17:35:01.479" v="9206" actId="478"/>
          <ac:picMkLst>
            <pc:docMk/>
            <pc:sldMk cId="2584547646" sldId="373"/>
            <ac:picMk id="14" creationId="{10466C7D-EBE1-4FF9-88C4-38CECDEE9AD0}"/>
          </ac:picMkLst>
        </pc:picChg>
        <pc:picChg chg="add del mod">
          <ac:chgData name="William Andrew Bulaquena" userId="7589f1e9-3d8e-44b6-a932-9f064c4bad2e" providerId="ADAL" clId="{C7C12CAA-7CE4-4000-9937-237A50055716}" dt="2021-12-12T17:37:59.975" v="9237" actId="478"/>
          <ac:picMkLst>
            <pc:docMk/>
            <pc:sldMk cId="2584547646" sldId="373"/>
            <ac:picMk id="15" creationId="{A4649167-778B-4808-A6B3-E2884FAB9E9B}"/>
          </ac:picMkLst>
        </pc:picChg>
        <pc:picChg chg="del">
          <ac:chgData name="William Andrew Bulaquena" userId="7589f1e9-3d8e-44b6-a932-9f064c4bad2e" providerId="ADAL" clId="{C7C12CAA-7CE4-4000-9937-237A50055716}" dt="2021-12-12T17:35:02.731" v="9207" actId="478"/>
          <ac:picMkLst>
            <pc:docMk/>
            <pc:sldMk cId="2584547646" sldId="373"/>
            <ac:picMk id="16" creationId="{1D79071D-624D-4A23-A104-3A6731712121}"/>
          </ac:picMkLst>
        </pc:picChg>
        <pc:picChg chg="add mod">
          <ac:chgData name="William Andrew Bulaquena" userId="7589f1e9-3d8e-44b6-a932-9f064c4bad2e" providerId="ADAL" clId="{C7C12CAA-7CE4-4000-9937-237A50055716}" dt="2021-12-12T17:43:28.532" v="9316" actId="14100"/>
          <ac:picMkLst>
            <pc:docMk/>
            <pc:sldMk cId="2584547646" sldId="373"/>
            <ac:picMk id="18" creationId="{D14F6AE1-B956-4726-B166-94E70F76938B}"/>
          </ac:picMkLst>
        </pc:picChg>
        <pc:picChg chg="del">
          <ac:chgData name="William Andrew Bulaquena" userId="7589f1e9-3d8e-44b6-a932-9f064c4bad2e" providerId="ADAL" clId="{C7C12CAA-7CE4-4000-9937-237A50055716}" dt="2021-12-12T17:35:04.153" v="9208" actId="478"/>
          <ac:picMkLst>
            <pc:docMk/>
            <pc:sldMk cId="2584547646" sldId="373"/>
            <ac:picMk id="20" creationId="{9C378CA4-F855-41A7-92E3-F438F96D041E}"/>
          </ac:picMkLst>
        </pc:picChg>
        <pc:picChg chg="add mod">
          <ac:chgData name="William Andrew Bulaquena" userId="7589f1e9-3d8e-44b6-a932-9f064c4bad2e" providerId="ADAL" clId="{C7C12CAA-7CE4-4000-9937-237A50055716}" dt="2021-12-12T17:42:35.258" v="9294"/>
          <ac:picMkLst>
            <pc:docMk/>
            <pc:sldMk cId="2584547646" sldId="373"/>
            <ac:picMk id="22" creationId="{F415A84E-E9CC-4560-A4DF-56FF353D69C6}"/>
          </ac:picMkLst>
        </pc:picChg>
        <pc:picChg chg="add del mod">
          <ac:chgData name="William Andrew Bulaquena" userId="7589f1e9-3d8e-44b6-a932-9f064c4bad2e" providerId="ADAL" clId="{C7C12CAA-7CE4-4000-9937-237A50055716}" dt="2021-12-12T17:40:20.191" v="9255" actId="478"/>
          <ac:picMkLst>
            <pc:docMk/>
            <pc:sldMk cId="2584547646" sldId="373"/>
            <ac:picMk id="24" creationId="{F6E95990-977C-4599-B1CE-1D2448DA3BFF}"/>
          </ac:picMkLst>
        </pc:picChg>
        <pc:picChg chg="add del mod">
          <ac:chgData name="William Andrew Bulaquena" userId="7589f1e9-3d8e-44b6-a932-9f064c4bad2e" providerId="ADAL" clId="{C7C12CAA-7CE4-4000-9937-237A50055716}" dt="2021-12-12T17:41:33.702" v="9274" actId="478"/>
          <ac:picMkLst>
            <pc:docMk/>
            <pc:sldMk cId="2584547646" sldId="373"/>
            <ac:picMk id="26" creationId="{D72DB649-73DD-4AFE-9094-F9EFD82DAFB9}"/>
          </ac:picMkLst>
        </pc:picChg>
        <pc:picChg chg="add del mod">
          <ac:chgData name="William Andrew Bulaquena" userId="7589f1e9-3d8e-44b6-a932-9f064c4bad2e" providerId="ADAL" clId="{C7C12CAA-7CE4-4000-9937-237A50055716}" dt="2021-12-12T17:41:32.162" v="9273" actId="478"/>
          <ac:picMkLst>
            <pc:docMk/>
            <pc:sldMk cId="2584547646" sldId="373"/>
            <ac:picMk id="28" creationId="{00BA1084-4069-4BC0-B743-870AA87C85EE}"/>
          </ac:picMkLst>
        </pc:picChg>
        <pc:picChg chg="add mod">
          <ac:chgData name="William Andrew Bulaquena" userId="7589f1e9-3d8e-44b6-a932-9f064c4bad2e" providerId="ADAL" clId="{C7C12CAA-7CE4-4000-9937-237A50055716}" dt="2021-12-12T17:43:41.277" v="9320"/>
          <ac:picMkLst>
            <pc:docMk/>
            <pc:sldMk cId="2584547646" sldId="373"/>
            <ac:picMk id="30" creationId="{424FDE86-0DA4-406B-8259-91E7BE530F4D}"/>
          </ac:picMkLst>
        </pc:picChg>
        <pc:picChg chg="add mod">
          <ac:chgData name="William Andrew Bulaquena" userId="7589f1e9-3d8e-44b6-a932-9f064c4bad2e" providerId="ADAL" clId="{C7C12CAA-7CE4-4000-9937-237A50055716}" dt="2021-12-12T17:43:41.277" v="9320"/>
          <ac:picMkLst>
            <pc:docMk/>
            <pc:sldMk cId="2584547646" sldId="373"/>
            <ac:picMk id="32" creationId="{E9245B57-8D4C-4CA5-B6B4-6E0A35BF000D}"/>
          </ac:picMkLst>
        </pc:picChg>
      </pc:sldChg>
      <pc:sldChg chg="addSp delSp modSp add mod ord">
        <pc:chgData name="William Andrew Bulaquena" userId="7589f1e9-3d8e-44b6-a932-9f064c4bad2e" providerId="ADAL" clId="{C7C12CAA-7CE4-4000-9937-237A50055716}" dt="2021-12-13T03:01:50.601" v="10088"/>
        <pc:sldMkLst>
          <pc:docMk/>
          <pc:sldMk cId="1228474326" sldId="374"/>
        </pc:sldMkLst>
        <pc:spChg chg="mod">
          <ac:chgData name="William Andrew Bulaquena" userId="7589f1e9-3d8e-44b6-a932-9f064c4bad2e" providerId="ADAL" clId="{C7C12CAA-7CE4-4000-9937-237A50055716}" dt="2021-12-13T03:01:33.759" v="10084" actId="20577"/>
          <ac:spMkLst>
            <pc:docMk/>
            <pc:sldMk cId="1228474326" sldId="374"/>
            <ac:spMk id="11" creationId="{14A4D6C3-1B35-4F22-B8E3-EAB89144D36E}"/>
          </ac:spMkLst>
        </pc:spChg>
        <pc:picChg chg="del mod">
          <ac:chgData name="William Andrew Bulaquena" userId="7589f1e9-3d8e-44b6-a932-9f064c4bad2e" providerId="ADAL" clId="{C7C12CAA-7CE4-4000-9937-237A50055716}" dt="2021-12-13T02:53:50.481" v="9906" actId="478"/>
          <ac:picMkLst>
            <pc:docMk/>
            <pc:sldMk cId="1228474326" sldId="374"/>
            <ac:picMk id="3" creationId="{F95F1805-25A6-49A1-BC87-390BA4F4A69C}"/>
          </ac:picMkLst>
        </pc:picChg>
        <pc:picChg chg="add del mod">
          <ac:chgData name="William Andrew Bulaquena" userId="7589f1e9-3d8e-44b6-a932-9f064c4bad2e" providerId="ADAL" clId="{C7C12CAA-7CE4-4000-9937-237A50055716}" dt="2021-12-13T02:56:35.441" v="9918" actId="478"/>
          <ac:picMkLst>
            <pc:docMk/>
            <pc:sldMk cId="1228474326" sldId="374"/>
            <ac:picMk id="4" creationId="{A8E2E6EC-EFC4-4F68-8DA3-A9281F80CAA3}"/>
          </ac:picMkLst>
        </pc:picChg>
        <pc:picChg chg="del mod">
          <ac:chgData name="William Andrew Bulaquena" userId="7589f1e9-3d8e-44b6-a932-9f064c4bad2e" providerId="ADAL" clId="{C7C12CAA-7CE4-4000-9937-237A50055716}" dt="2021-12-13T02:53:50.934" v="9907" actId="478"/>
          <ac:picMkLst>
            <pc:docMk/>
            <pc:sldMk cId="1228474326" sldId="374"/>
            <ac:picMk id="5" creationId="{1B67C0C3-B9DB-4609-95E5-C989227EB93C}"/>
          </ac:picMkLst>
        </pc:picChg>
        <pc:picChg chg="add mod">
          <ac:chgData name="William Andrew Bulaquena" userId="7589f1e9-3d8e-44b6-a932-9f064c4bad2e" providerId="ADAL" clId="{C7C12CAA-7CE4-4000-9937-237A50055716}" dt="2021-12-13T03:01:50.601" v="10088"/>
          <ac:picMkLst>
            <pc:docMk/>
            <pc:sldMk cId="1228474326" sldId="374"/>
            <ac:picMk id="7" creationId="{B643FB93-8B9E-4C2C-9AA3-6BABB15B2370}"/>
          </ac:picMkLst>
        </pc:picChg>
        <pc:picChg chg="del mod">
          <ac:chgData name="William Andrew Bulaquena" userId="7589f1e9-3d8e-44b6-a932-9f064c4bad2e" providerId="ADAL" clId="{C7C12CAA-7CE4-4000-9937-237A50055716}" dt="2021-12-13T02:53:52.043" v="9910" actId="478"/>
          <ac:picMkLst>
            <pc:docMk/>
            <pc:sldMk cId="1228474326" sldId="374"/>
            <ac:picMk id="10" creationId="{08B11292-755B-4E01-BC2C-9D84E11EF012}"/>
          </ac:picMkLst>
        </pc:picChg>
        <pc:picChg chg="add del mod">
          <ac:chgData name="William Andrew Bulaquena" userId="7589f1e9-3d8e-44b6-a932-9f064c4bad2e" providerId="ADAL" clId="{C7C12CAA-7CE4-4000-9937-237A50055716}" dt="2021-12-13T02:42:12.171" v="9689"/>
          <ac:picMkLst>
            <pc:docMk/>
            <pc:sldMk cId="1228474326" sldId="374"/>
            <ac:picMk id="12" creationId="{80D4C0EF-AE66-4146-B4C6-33C2497D7E9C}"/>
          </ac:picMkLst>
        </pc:picChg>
        <pc:picChg chg="add mod">
          <ac:chgData name="William Andrew Bulaquena" userId="7589f1e9-3d8e-44b6-a932-9f064c4bad2e" providerId="ADAL" clId="{C7C12CAA-7CE4-4000-9937-237A50055716}" dt="2021-12-13T03:01:50.601" v="10088"/>
          <ac:picMkLst>
            <pc:docMk/>
            <pc:sldMk cId="1228474326" sldId="374"/>
            <ac:picMk id="13" creationId="{1AB291BE-CDE9-4120-AF89-343BED55F24F}"/>
          </ac:picMkLst>
        </pc:picChg>
        <pc:picChg chg="del">
          <ac:chgData name="William Andrew Bulaquena" userId="7589f1e9-3d8e-44b6-a932-9f064c4bad2e" providerId="ADAL" clId="{C7C12CAA-7CE4-4000-9937-237A50055716}" dt="2021-12-13T02:53:51.731" v="9909" actId="478"/>
          <ac:picMkLst>
            <pc:docMk/>
            <pc:sldMk cId="1228474326" sldId="374"/>
            <ac:picMk id="15" creationId="{F9EA0CEF-9006-45EF-8127-E170BF574823}"/>
          </ac:picMkLst>
        </pc:picChg>
        <pc:picChg chg="add del mod">
          <ac:chgData name="William Andrew Bulaquena" userId="7589f1e9-3d8e-44b6-a932-9f064c4bad2e" providerId="ADAL" clId="{C7C12CAA-7CE4-4000-9937-237A50055716}" dt="2021-12-13T02:57:13.323" v="9925" actId="478"/>
          <ac:picMkLst>
            <pc:docMk/>
            <pc:sldMk cId="1228474326" sldId="374"/>
            <ac:picMk id="16" creationId="{995646C9-3968-43CC-B9A8-4DF081E776E7}"/>
          </ac:picMkLst>
        </pc:picChg>
        <pc:picChg chg="del">
          <ac:chgData name="William Andrew Bulaquena" userId="7589f1e9-3d8e-44b6-a932-9f064c4bad2e" providerId="ADAL" clId="{C7C12CAA-7CE4-4000-9937-237A50055716}" dt="2021-12-13T02:53:51.352" v="9908" actId="478"/>
          <ac:picMkLst>
            <pc:docMk/>
            <pc:sldMk cId="1228474326" sldId="374"/>
            <ac:picMk id="17" creationId="{DEA23509-361B-4627-825E-7D1B87A9919E}"/>
          </ac:picMkLst>
        </pc:picChg>
        <pc:picChg chg="add mod">
          <ac:chgData name="William Andrew Bulaquena" userId="7589f1e9-3d8e-44b6-a932-9f064c4bad2e" providerId="ADAL" clId="{C7C12CAA-7CE4-4000-9937-237A50055716}" dt="2021-12-13T03:01:50.601" v="10088"/>
          <ac:picMkLst>
            <pc:docMk/>
            <pc:sldMk cId="1228474326" sldId="374"/>
            <ac:picMk id="19" creationId="{365CA688-017C-4999-BFAD-0591AC80DE8E}"/>
          </ac:picMkLst>
        </pc:picChg>
        <pc:picChg chg="add mod">
          <ac:chgData name="William Andrew Bulaquena" userId="7589f1e9-3d8e-44b6-a932-9f064c4bad2e" providerId="ADAL" clId="{C7C12CAA-7CE4-4000-9937-237A50055716}" dt="2021-12-13T03:01:50.601" v="10088"/>
          <ac:picMkLst>
            <pc:docMk/>
            <pc:sldMk cId="1228474326" sldId="374"/>
            <ac:picMk id="21" creationId="{05D21AE6-BD45-4B6D-9D4B-192F39248F05}"/>
          </ac:picMkLst>
        </pc:picChg>
      </pc:sldChg>
      <pc:sldChg chg="addSp delSp modSp add del mod">
        <pc:chgData name="William Andrew Bulaquena" userId="7589f1e9-3d8e-44b6-a932-9f064c4bad2e" providerId="ADAL" clId="{C7C12CAA-7CE4-4000-9937-237A50055716}" dt="2021-12-13T03:01:41.709" v="10086" actId="47"/>
        <pc:sldMkLst>
          <pc:docMk/>
          <pc:sldMk cId="3609182603" sldId="375"/>
        </pc:sldMkLst>
        <pc:spChg chg="add mod">
          <ac:chgData name="William Andrew Bulaquena" userId="7589f1e9-3d8e-44b6-a932-9f064c4bad2e" providerId="ADAL" clId="{C7C12CAA-7CE4-4000-9937-237A50055716}" dt="2021-12-13T02:50:48.580" v="9898" actId="1076"/>
          <ac:spMkLst>
            <pc:docMk/>
            <pc:sldMk cId="3609182603" sldId="375"/>
            <ac:spMk id="12" creationId="{1863F144-9EB8-4766-B913-974F12E29D23}"/>
          </ac:spMkLst>
        </pc:spChg>
        <pc:spChg chg="add mod">
          <ac:chgData name="William Andrew Bulaquena" userId="7589f1e9-3d8e-44b6-a932-9f064c4bad2e" providerId="ADAL" clId="{C7C12CAA-7CE4-4000-9937-237A50055716}" dt="2021-12-13T02:51:02.856" v="9904" actId="1076"/>
          <ac:spMkLst>
            <pc:docMk/>
            <pc:sldMk cId="3609182603" sldId="375"/>
            <ac:spMk id="16" creationId="{DA502090-FE6E-4D0B-9C7D-3AECF9D126C5}"/>
          </ac:spMkLst>
        </pc:spChg>
        <pc:picChg chg="del">
          <ac:chgData name="William Andrew Bulaquena" userId="7589f1e9-3d8e-44b6-a932-9f064c4bad2e" providerId="ADAL" clId="{C7C12CAA-7CE4-4000-9937-237A50055716}" dt="2021-12-13T02:42:16.805" v="9691" actId="478"/>
          <ac:picMkLst>
            <pc:docMk/>
            <pc:sldMk cId="3609182603" sldId="375"/>
            <ac:picMk id="3" creationId="{F95F1805-25A6-49A1-BC87-390BA4F4A69C}"/>
          </ac:picMkLst>
        </pc:picChg>
        <pc:picChg chg="add mod">
          <ac:chgData name="William Andrew Bulaquena" userId="7589f1e9-3d8e-44b6-a932-9f064c4bad2e" providerId="ADAL" clId="{C7C12CAA-7CE4-4000-9937-237A50055716}" dt="2021-12-13T02:50:46.186" v="9897" actId="1076"/>
          <ac:picMkLst>
            <pc:docMk/>
            <pc:sldMk cId="3609182603" sldId="375"/>
            <ac:picMk id="4" creationId="{64F07029-3DD6-4A9F-AEF5-AD407878443D}"/>
          </ac:picMkLst>
        </pc:picChg>
        <pc:picChg chg="del">
          <ac:chgData name="William Andrew Bulaquena" userId="7589f1e9-3d8e-44b6-a932-9f064c4bad2e" providerId="ADAL" clId="{C7C12CAA-7CE4-4000-9937-237A50055716}" dt="2021-12-13T02:42:17.477" v="9692" actId="478"/>
          <ac:picMkLst>
            <pc:docMk/>
            <pc:sldMk cId="3609182603" sldId="375"/>
            <ac:picMk id="5" creationId="{1B67C0C3-B9DB-4609-95E5-C989227EB93C}"/>
          </ac:picMkLst>
        </pc:picChg>
        <pc:picChg chg="add mod">
          <ac:chgData name="William Andrew Bulaquena" userId="7589f1e9-3d8e-44b6-a932-9f064c4bad2e" providerId="ADAL" clId="{C7C12CAA-7CE4-4000-9937-237A50055716}" dt="2021-12-13T02:50:59.824" v="9903" actId="1076"/>
          <ac:picMkLst>
            <pc:docMk/>
            <pc:sldMk cId="3609182603" sldId="375"/>
            <ac:picMk id="7" creationId="{336ECF93-550E-4EE7-A7E6-E90277EAA134}"/>
          </ac:picMkLst>
        </pc:picChg>
        <pc:picChg chg="del">
          <ac:chgData name="William Andrew Bulaquena" userId="7589f1e9-3d8e-44b6-a932-9f064c4bad2e" providerId="ADAL" clId="{C7C12CAA-7CE4-4000-9937-237A50055716}" dt="2021-12-13T02:42:18.426" v="9694" actId="478"/>
          <ac:picMkLst>
            <pc:docMk/>
            <pc:sldMk cId="3609182603" sldId="375"/>
            <ac:picMk id="10" creationId="{08B11292-755B-4E01-BC2C-9D84E11EF012}"/>
          </ac:picMkLst>
        </pc:picChg>
        <pc:picChg chg="add del mod">
          <ac:chgData name="William Andrew Bulaquena" userId="7589f1e9-3d8e-44b6-a932-9f064c4bad2e" providerId="ADAL" clId="{C7C12CAA-7CE4-4000-9937-237A50055716}" dt="2021-12-13T02:47:59.535" v="9894" actId="478"/>
          <ac:picMkLst>
            <pc:docMk/>
            <pc:sldMk cId="3609182603" sldId="375"/>
            <ac:picMk id="13" creationId="{86FF6096-C863-4B8E-BC6F-2C27973FAEEC}"/>
          </ac:picMkLst>
        </pc:picChg>
        <pc:picChg chg="del">
          <ac:chgData name="William Andrew Bulaquena" userId="7589f1e9-3d8e-44b6-a932-9f064c4bad2e" providerId="ADAL" clId="{C7C12CAA-7CE4-4000-9937-237A50055716}" dt="2021-12-13T02:42:18.755" v="9695" actId="478"/>
          <ac:picMkLst>
            <pc:docMk/>
            <pc:sldMk cId="3609182603" sldId="375"/>
            <ac:picMk id="15" creationId="{F9EA0CEF-9006-45EF-8127-E170BF574823}"/>
          </ac:picMkLst>
        </pc:picChg>
        <pc:picChg chg="del">
          <ac:chgData name="William Andrew Bulaquena" userId="7589f1e9-3d8e-44b6-a932-9f064c4bad2e" providerId="ADAL" clId="{C7C12CAA-7CE4-4000-9937-237A50055716}" dt="2021-12-13T02:42:17.820" v="9693" actId="478"/>
          <ac:picMkLst>
            <pc:docMk/>
            <pc:sldMk cId="3609182603" sldId="375"/>
            <ac:picMk id="17" creationId="{DEA23509-361B-4627-825E-7D1B87A9919E}"/>
          </ac:picMkLst>
        </pc:picChg>
      </pc:sldChg>
      <pc:sldChg chg="addSp delSp modSp add mod ord">
        <pc:chgData name="William Andrew Bulaquena" userId="7589f1e9-3d8e-44b6-a932-9f064c4bad2e" providerId="ADAL" clId="{C7C12CAA-7CE4-4000-9937-237A50055716}" dt="2021-12-14T02:22:02.679" v="13183" actId="1076"/>
        <pc:sldMkLst>
          <pc:docMk/>
          <pc:sldMk cId="4112628117" sldId="375"/>
        </pc:sldMkLst>
        <pc:spChg chg="del mod">
          <ac:chgData name="William Andrew Bulaquena" userId="7589f1e9-3d8e-44b6-a932-9f064c4bad2e" providerId="ADAL" clId="{C7C12CAA-7CE4-4000-9937-237A50055716}" dt="2021-12-13T05:41:42.930" v="10732" actId="478"/>
          <ac:spMkLst>
            <pc:docMk/>
            <pc:sldMk cId="4112628117" sldId="375"/>
            <ac:spMk id="7" creationId="{F8C7DE82-D00B-4350-BC42-1418FDE976D0}"/>
          </ac:spMkLst>
        </pc:spChg>
        <pc:spChg chg="mod">
          <ac:chgData name="William Andrew Bulaquena" userId="7589f1e9-3d8e-44b6-a932-9f064c4bad2e" providerId="ADAL" clId="{C7C12CAA-7CE4-4000-9937-237A50055716}" dt="2021-12-14T02:22:02.679" v="13183" actId="1076"/>
          <ac:spMkLst>
            <pc:docMk/>
            <pc:sldMk cId="4112628117" sldId="375"/>
            <ac:spMk id="12" creationId="{7988C583-7E8A-445F-B525-8A819CDE1074}"/>
          </ac:spMkLst>
        </pc:spChg>
        <pc:spChg chg="del">
          <ac:chgData name="William Andrew Bulaquena" userId="7589f1e9-3d8e-44b6-a932-9f064c4bad2e" providerId="ADAL" clId="{C7C12CAA-7CE4-4000-9937-237A50055716}" dt="2021-12-13T03:20:24.129" v="10131" actId="478"/>
          <ac:spMkLst>
            <pc:docMk/>
            <pc:sldMk cId="4112628117" sldId="375"/>
            <ac:spMk id="1714" creationId="{00000000-0000-0000-0000-000000000000}"/>
          </ac:spMkLst>
        </pc:spChg>
        <pc:graphicFrameChg chg="add mod modGraphic">
          <ac:chgData name="William Andrew Bulaquena" userId="7589f1e9-3d8e-44b6-a932-9f064c4bad2e" providerId="ADAL" clId="{C7C12CAA-7CE4-4000-9937-237A50055716}" dt="2021-12-14T02:21:59.443" v="13182" actId="1076"/>
          <ac:graphicFrameMkLst>
            <pc:docMk/>
            <pc:sldMk cId="4112628117" sldId="375"/>
            <ac:graphicFrameMk id="9" creationId="{124F8067-510C-4DCC-8B03-F3B54771EE05}"/>
          </ac:graphicFrameMkLst>
        </pc:graphicFrameChg>
        <pc:picChg chg="del">
          <ac:chgData name="William Andrew Bulaquena" userId="7589f1e9-3d8e-44b6-a932-9f064c4bad2e" providerId="ADAL" clId="{C7C12CAA-7CE4-4000-9937-237A50055716}" dt="2021-12-13T03:20:23.109" v="10130" actId="478"/>
          <ac:picMkLst>
            <pc:docMk/>
            <pc:sldMk cId="4112628117" sldId="375"/>
            <ac:picMk id="6" creationId="{1BE201AC-55E2-4C26-BA5A-75AD5C32E95A}"/>
          </ac:picMkLst>
        </pc:picChg>
      </pc:sldChg>
      <pc:sldChg chg="addSp delSp modSp add del mod">
        <pc:chgData name="William Andrew Bulaquena" userId="7589f1e9-3d8e-44b6-a932-9f064c4bad2e" providerId="ADAL" clId="{C7C12CAA-7CE4-4000-9937-237A50055716}" dt="2021-12-13T03:01:43.028" v="10087" actId="47"/>
        <pc:sldMkLst>
          <pc:docMk/>
          <pc:sldMk cId="2177545844" sldId="376"/>
        </pc:sldMkLst>
        <pc:spChg chg="del">
          <ac:chgData name="William Andrew Bulaquena" userId="7589f1e9-3d8e-44b6-a932-9f064c4bad2e" providerId="ADAL" clId="{C7C12CAA-7CE4-4000-9937-237A50055716}" dt="2021-12-13T02:47:12.635" v="9889" actId="478"/>
          <ac:spMkLst>
            <pc:docMk/>
            <pc:sldMk cId="2177545844" sldId="376"/>
            <ac:spMk id="12" creationId="{1863F144-9EB8-4766-B913-974F12E29D23}"/>
          </ac:spMkLst>
        </pc:spChg>
        <pc:spChg chg="del mod">
          <ac:chgData name="William Andrew Bulaquena" userId="7589f1e9-3d8e-44b6-a932-9f064c4bad2e" providerId="ADAL" clId="{C7C12CAA-7CE4-4000-9937-237A50055716}" dt="2021-12-13T02:47:11.160" v="9888" actId="478"/>
          <ac:spMkLst>
            <pc:docMk/>
            <pc:sldMk cId="2177545844" sldId="376"/>
            <ac:spMk id="16" creationId="{DA502090-FE6E-4D0B-9C7D-3AECF9D126C5}"/>
          </ac:spMkLst>
        </pc:spChg>
        <pc:picChg chg="add mod">
          <ac:chgData name="William Andrew Bulaquena" userId="7589f1e9-3d8e-44b6-a932-9f064c4bad2e" providerId="ADAL" clId="{C7C12CAA-7CE4-4000-9937-237A50055716}" dt="2021-12-13T02:47:32.195" v="9893" actId="14100"/>
          <ac:picMkLst>
            <pc:docMk/>
            <pc:sldMk cId="2177545844" sldId="376"/>
            <ac:picMk id="3" creationId="{EBEA4DFD-786E-4C51-9A0D-9F038EE0E406}"/>
          </ac:picMkLst>
        </pc:picChg>
        <pc:picChg chg="del">
          <ac:chgData name="William Andrew Bulaquena" userId="7589f1e9-3d8e-44b6-a932-9f064c4bad2e" providerId="ADAL" clId="{C7C12CAA-7CE4-4000-9937-237A50055716}" dt="2021-12-13T02:47:06.237" v="9883" actId="478"/>
          <ac:picMkLst>
            <pc:docMk/>
            <pc:sldMk cId="2177545844" sldId="376"/>
            <ac:picMk id="4" creationId="{64F07029-3DD6-4A9F-AEF5-AD407878443D}"/>
          </ac:picMkLst>
        </pc:picChg>
        <pc:picChg chg="del">
          <ac:chgData name="William Andrew Bulaquena" userId="7589f1e9-3d8e-44b6-a932-9f064c4bad2e" providerId="ADAL" clId="{C7C12CAA-7CE4-4000-9937-237A50055716}" dt="2021-12-13T02:47:09.870" v="9887" actId="478"/>
          <ac:picMkLst>
            <pc:docMk/>
            <pc:sldMk cId="2177545844" sldId="376"/>
            <ac:picMk id="7" creationId="{336ECF93-550E-4EE7-A7E6-E90277EAA134}"/>
          </ac:picMkLst>
        </pc:picChg>
        <pc:picChg chg="del">
          <ac:chgData name="William Andrew Bulaquena" userId="7589f1e9-3d8e-44b6-a932-9f064c4bad2e" providerId="ADAL" clId="{C7C12CAA-7CE4-4000-9937-237A50055716}" dt="2021-12-13T02:47:06.882" v="9884" actId="478"/>
          <ac:picMkLst>
            <pc:docMk/>
            <pc:sldMk cId="2177545844" sldId="376"/>
            <ac:picMk id="13" creationId="{86FF6096-C863-4B8E-BC6F-2C27973FAEEC}"/>
          </ac:picMkLst>
        </pc:picChg>
      </pc:sldChg>
      <pc:sldChg chg="addSp delSp modSp add mod ord">
        <pc:chgData name="William Andrew Bulaquena" userId="7589f1e9-3d8e-44b6-a932-9f064c4bad2e" providerId="ADAL" clId="{C7C12CAA-7CE4-4000-9937-237A50055716}" dt="2021-12-15T06:22:11.268" v="14493" actId="113"/>
        <pc:sldMkLst>
          <pc:docMk/>
          <pc:sldMk cId="2487102894" sldId="376"/>
        </pc:sldMkLst>
        <pc:spChg chg="add del mod">
          <ac:chgData name="William Andrew Bulaquena" userId="7589f1e9-3d8e-44b6-a932-9f064c4bad2e" providerId="ADAL" clId="{C7C12CAA-7CE4-4000-9937-237A50055716}" dt="2021-12-13T06:02:05.830" v="11631" actId="1076"/>
          <ac:spMkLst>
            <pc:docMk/>
            <pc:sldMk cId="2487102894" sldId="376"/>
            <ac:spMk id="5" creationId="{346A8735-1F9A-4337-A186-4C65F5AE9A0D}"/>
          </ac:spMkLst>
        </pc:spChg>
        <pc:spChg chg="add mod">
          <ac:chgData name="William Andrew Bulaquena" userId="7589f1e9-3d8e-44b6-a932-9f064c4bad2e" providerId="ADAL" clId="{C7C12CAA-7CE4-4000-9937-237A50055716}" dt="2021-12-13T06:02:05.830" v="11631" actId="1076"/>
          <ac:spMkLst>
            <pc:docMk/>
            <pc:sldMk cId="2487102894" sldId="376"/>
            <ac:spMk id="6" creationId="{D61B3F5A-2C95-49A7-91CF-0D46D3826784}"/>
          </ac:spMkLst>
        </pc:spChg>
        <pc:spChg chg="add mod">
          <ac:chgData name="William Andrew Bulaquena" userId="7589f1e9-3d8e-44b6-a932-9f064c4bad2e" providerId="ADAL" clId="{C7C12CAA-7CE4-4000-9937-237A50055716}" dt="2021-12-15T06:22:11.268" v="14493" actId="113"/>
          <ac:spMkLst>
            <pc:docMk/>
            <pc:sldMk cId="2487102894" sldId="376"/>
            <ac:spMk id="7" creationId="{F2131299-1F2D-4048-A641-56EF29DDB6C8}"/>
          </ac:spMkLst>
        </pc:spChg>
        <pc:spChg chg="add mod">
          <ac:chgData name="William Andrew Bulaquena" userId="7589f1e9-3d8e-44b6-a932-9f064c4bad2e" providerId="ADAL" clId="{C7C12CAA-7CE4-4000-9937-237A50055716}" dt="2021-12-13T06:02:05.830" v="11631" actId="1076"/>
          <ac:spMkLst>
            <pc:docMk/>
            <pc:sldMk cId="2487102894" sldId="376"/>
            <ac:spMk id="10" creationId="{142EBE5E-E964-4BA0-A47F-202A58A0E11D}"/>
          </ac:spMkLst>
        </pc:spChg>
        <pc:spChg chg="add mod">
          <ac:chgData name="William Andrew Bulaquena" userId="7589f1e9-3d8e-44b6-a932-9f064c4bad2e" providerId="ADAL" clId="{C7C12CAA-7CE4-4000-9937-237A50055716}" dt="2021-12-13T06:02:05.830" v="11631" actId="1076"/>
          <ac:spMkLst>
            <pc:docMk/>
            <pc:sldMk cId="2487102894" sldId="376"/>
            <ac:spMk id="11" creationId="{D6EA2FCB-B51E-49B7-86FD-68A1AF3A59EB}"/>
          </ac:spMkLst>
        </pc:spChg>
        <pc:spChg chg="mod">
          <ac:chgData name="William Andrew Bulaquena" userId="7589f1e9-3d8e-44b6-a932-9f064c4bad2e" providerId="ADAL" clId="{C7C12CAA-7CE4-4000-9937-237A50055716}" dt="2021-12-13T06:02:10.569" v="11632" actId="1076"/>
          <ac:spMkLst>
            <pc:docMk/>
            <pc:sldMk cId="2487102894" sldId="376"/>
            <ac:spMk id="12" creationId="{7988C583-7E8A-445F-B525-8A819CDE1074}"/>
          </ac:spMkLst>
        </pc:spChg>
        <pc:graphicFrameChg chg="del">
          <ac:chgData name="William Andrew Bulaquena" userId="7589f1e9-3d8e-44b6-a932-9f064c4bad2e" providerId="ADAL" clId="{C7C12CAA-7CE4-4000-9937-237A50055716}" dt="2021-12-13T05:44:36.799" v="10893" actId="478"/>
          <ac:graphicFrameMkLst>
            <pc:docMk/>
            <pc:sldMk cId="2487102894" sldId="376"/>
            <ac:graphicFrameMk id="9" creationId="{124F8067-510C-4DCC-8B03-F3B54771EE05}"/>
          </ac:graphicFrameMkLst>
        </pc:graphicFrameChg>
      </pc:sldChg>
      <pc:sldChg chg="add del">
        <pc:chgData name="William Andrew Bulaquena" userId="7589f1e9-3d8e-44b6-a932-9f064c4bad2e" providerId="ADAL" clId="{C7C12CAA-7CE4-4000-9937-237A50055716}" dt="2021-12-13T07:04:44.968" v="11636"/>
        <pc:sldMkLst>
          <pc:docMk/>
          <pc:sldMk cId="1162309971" sldId="377"/>
        </pc:sldMkLst>
      </pc:sldChg>
      <pc:sldChg chg="add del">
        <pc:chgData name="William Andrew Bulaquena" userId="7589f1e9-3d8e-44b6-a932-9f064c4bad2e" providerId="ADAL" clId="{C7C12CAA-7CE4-4000-9937-237A50055716}" dt="2021-12-13T03:01:41.007" v="10085" actId="47"/>
        <pc:sldMkLst>
          <pc:docMk/>
          <pc:sldMk cId="1196988208" sldId="377"/>
        </pc:sldMkLst>
      </pc:sldChg>
      <pc:sldChg chg="delSp modSp add mod">
        <pc:chgData name="William Andrew Bulaquena" userId="7589f1e9-3d8e-44b6-a932-9f064c4bad2e" providerId="ADAL" clId="{C7C12CAA-7CE4-4000-9937-237A50055716}" dt="2021-12-14T07:14:13.268" v="14233" actId="122"/>
        <pc:sldMkLst>
          <pc:docMk/>
          <pc:sldMk cId="3056173024" sldId="377"/>
        </pc:sldMkLst>
        <pc:spChg chg="del">
          <ac:chgData name="William Andrew Bulaquena" userId="7589f1e9-3d8e-44b6-a932-9f064c4bad2e" providerId="ADAL" clId="{C7C12CAA-7CE4-4000-9937-237A50055716}" dt="2021-12-13T07:15:18.506" v="12392" actId="478"/>
          <ac:spMkLst>
            <pc:docMk/>
            <pc:sldMk cId="3056173024" sldId="377"/>
            <ac:spMk id="6" creationId="{0A2AC217-DA12-4BB5-B697-6EDB07DCCF0C}"/>
          </ac:spMkLst>
        </pc:spChg>
        <pc:spChg chg="mod">
          <ac:chgData name="William Andrew Bulaquena" userId="7589f1e9-3d8e-44b6-a932-9f064c4bad2e" providerId="ADAL" clId="{C7C12CAA-7CE4-4000-9937-237A50055716}" dt="2021-12-13T07:15:27.728" v="12398" actId="1076"/>
          <ac:spMkLst>
            <pc:docMk/>
            <pc:sldMk cId="3056173024" sldId="377"/>
            <ac:spMk id="646" creationId="{00000000-0000-0000-0000-000000000000}"/>
          </ac:spMkLst>
        </pc:spChg>
        <pc:graphicFrameChg chg="mod modGraphic">
          <ac:chgData name="William Andrew Bulaquena" userId="7589f1e9-3d8e-44b6-a932-9f064c4bad2e" providerId="ADAL" clId="{C7C12CAA-7CE4-4000-9937-237A50055716}" dt="2021-12-14T07:14:13.268" v="14233" actId="122"/>
          <ac:graphicFrameMkLst>
            <pc:docMk/>
            <pc:sldMk cId="3056173024" sldId="377"/>
            <ac:graphicFrameMk id="647" creationId="{00000000-0000-0000-0000-000000000000}"/>
          </ac:graphicFrameMkLst>
        </pc:graphicFrameChg>
      </pc:sldChg>
      <pc:sldChg chg="addSp delSp add mod">
        <pc:chgData name="William Andrew Bulaquena" userId="7589f1e9-3d8e-44b6-a932-9f064c4bad2e" providerId="ADAL" clId="{C7C12CAA-7CE4-4000-9937-237A50055716}" dt="2021-12-13T17:46:09.843" v="12501" actId="22"/>
        <pc:sldMkLst>
          <pc:docMk/>
          <pc:sldMk cId="3997060124" sldId="378"/>
        </pc:sldMkLst>
        <pc:picChg chg="del">
          <ac:chgData name="William Andrew Bulaquena" userId="7589f1e9-3d8e-44b6-a932-9f064c4bad2e" providerId="ADAL" clId="{C7C12CAA-7CE4-4000-9937-237A50055716}" dt="2021-12-13T17:45:37.235" v="12500" actId="478"/>
          <ac:picMkLst>
            <pc:docMk/>
            <pc:sldMk cId="3997060124" sldId="378"/>
            <ac:picMk id="3" creationId="{282B0B11-959E-43BD-83A7-8CEABCCA8F6F}"/>
          </ac:picMkLst>
        </pc:picChg>
        <pc:picChg chg="add">
          <ac:chgData name="William Andrew Bulaquena" userId="7589f1e9-3d8e-44b6-a932-9f064c4bad2e" providerId="ADAL" clId="{C7C12CAA-7CE4-4000-9937-237A50055716}" dt="2021-12-13T17:46:09.843" v="12501" actId="22"/>
          <ac:picMkLst>
            <pc:docMk/>
            <pc:sldMk cId="3997060124" sldId="378"/>
            <ac:picMk id="4" creationId="{58BF6124-9221-4219-A529-2090B032ABDE}"/>
          </ac:picMkLst>
        </pc:picChg>
      </pc:sldChg>
      <pc:sldChg chg="modSp add mod ord">
        <pc:chgData name="William Andrew Bulaquena" userId="7589f1e9-3d8e-44b6-a932-9f064c4bad2e" providerId="ADAL" clId="{C7C12CAA-7CE4-4000-9937-237A50055716}" dt="2021-12-14T05:34:44.069" v="14105" actId="20577"/>
        <pc:sldMkLst>
          <pc:docMk/>
          <pc:sldMk cId="295392842" sldId="379"/>
        </pc:sldMkLst>
        <pc:spChg chg="mod">
          <ac:chgData name="William Andrew Bulaquena" userId="7589f1e9-3d8e-44b6-a932-9f064c4bad2e" providerId="ADAL" clId="{C7C12CAA-7CE4-4000-9937-237A50055716}" dt="2021-12-14T03:29:45.939" v="14064" actId="1076"/>
          <ac:spMkLst>
            <pc:docMk/>
            <pc:sldMk cId="295392842" sldId="379"/>
            <ac:spMk id="646" creationId="{00000000-0000-0000-0000-000000000000}"/>
          </ac:spMkLst>
        </pc:spChg>
        <pc:graphicFrameChg chg="mod modGraphic">
          <ac:chgData name="William Andrew Bulaquena" userId="7589f1e9-3d8e-44b6-a932-9f064c4bad2e" providerId="ADAL" clId="{C7C12CAA-7CE4-4000-9937-237A50055716}" dt="2021-12-14T05:34:44.069" v="14105" actId="20577"/>
          <ac:graphicFrameMkLst>
            <pc:docMk/>
            <pc:sldMk cId="295392842" sldId="379"/>
            <ac:graphicFrameMk id="647" creationId="{00000000-0000-0000-0000-000000000000}"/>
          </ac:graphicFrameMkLst>
        </pc:graphicFrameChg>
      </pc:sldChg>
      <pc:sldChg chg="add del">
        <pc:chgData name="William Andrew Bulaquena" userId="7589f1e9-3d8e-44b6-a932-9f064c4bad2e" providerId="ADAL" clId="{C7C12CAA-7CE4-4000-9937-237A50055716}" dt="2021-12-14T02:16:58.699" v="13064"/>
        <pc:sldMkLst>
          <pc:docMk/>
          <pc:sldMk cId="2094782046" sldId="380"/>
        </pc:sldMkLst>
      </pc:sldChg>
      <pc:sldMasterChg chg="delSldLayout">
        <pc:chgData name="William Andrew Bulaquena" userId="7589f1e9-3d8e-44b6-a932-9f064c4bad2e" providerId="ADAL" clId="{C7C12CAA-7CE4-4000-9937-237A50055716}" dt="2021-12-07T18:07:49.964" v="7065" actId="47"/>
        <pc:sldMasterMkLst>
          <pc:docMk/>
          <pc:sldMasterMk cId="0" sldId="2147483669"/>
        </pc:sldMasterMkLst>
        <pc:sldLayoutChg chg="del">
          <pc:chgData name="William Andrew Bulaquena" userId="7589f1e9-3d8e-44b6-a932-9f064c4bad2e" providerId="ADAL" clId="{C7C12CAA-7CE4-4000-9937-237A50055716}" dt="2021-12-06T03:15:56.295" v="1610" actId="47"/>
          <pc:sldLayoutMkLst>
            <pc:docMk/>
            <pc:sldMasterMk cId="0" sldId="2147483669"/>
            <pc:sldLayoutMk cId="0" sldId="2147483649"/>
          </pc:sldLayoutMkLst>
        </pc:sldLayoutChg>
        <pc:sldLayoutChg chg="del">
          <pc:chgData name="William Andrew Bulaquena" userId="7589f1e9-3d8e-44b6-a932-9f064c4bad2e" providerId="ADAL" clId="{C7C12CAA-7CE4-4000-9937-237A50055716}" dt="2021-12-06T03:15:58.670" v="1614" actId="47"/>
          <pc:sldLayoutMkLst>
            <pc:docMk/>
            <pc:sldMasterMk cId="0" sldId="2147483669"/>
            <pc:sldLayoutMk cId="0" sldId="2147483651"/>
          </pc:sldLayoutMkLst>
        </pc:sldLayoutChg>
        <pc:sldLayoutChg chg="del">
          <pc:chgData name="William Andrew Bulaquena" userId="7589f1e9-3d8e-44b6-a932-9f064c4bad2e" providerId="ADAL" clId="{C7C12CAA-7CE4-4000-9937-237A50055716}" dt="2021-12-06T03:15:54.492" v="1607" actId="47"/>
          <pc:sldLayoutMkLst>
            <pc:docMk/>
            <pc:sldMasterMk cId="0" sldId="2147483669"/>
            <pc:sldLayoutMk cId="0" sldId="2147483655"/>
          </pc:sldLayoutMkLst>
        </pc:sldLayoutChg>
        <pc:sldLayoutChg chg="del">
          <pc:chgData name="William Andrew Bulaquena" userId="7589f1e9-3d8e-44b6-a932-9f064c4bad2e" providerId="ADAL" clId="{C7C12CAA-7CE4-4000-9937-237A50055716}" dt="2021-12-06T03:15:49.203" v="1599" actId="47"/>
          <pc:sldLayoutMkLst>
            <pc:docMk/>
            <pc:sldMasterMk cId="0" sldId="2147483669"/>
            <pc:sldLayoutMk cId="0" sldId="2147483656"/>
          </pc:sldLayoutMkLst>
        </pc:sldLayoutChg>
        <pc:sldLayoutChg chg="del">
          <pc:chgData name="William Andrew Bulaquena" userId="7589f1e9-3d8e-44b6-a932-9f064c4bad2e" providerId="ADAL" clId="{C7C12CAA-7CE4-4000-9937-237A50055716}" dt="2021-12-06T03:15:49.920" v="1600" actId="47"/>
          <pc:sldLayoutMkLst>
            <pc:docMk/>
            <pc:sldMasterMk cId="0" sldId="2147483669"/>
            <pc:sldLayoutMk cId="0" sldId="2147483657"/>
          </pc:sldLayoutMkLst>
        </pc:sldLayoutChg>
        <pc:sldLayoutChg chg="del">
          <pc:chgData name="William Andrew Bulaquena" userId="7589f1e9-3d8e-44b6-a932-9f064c4bad2e" providerId="ADAL" clId="{C7C12CAA-7CE4-4000-9937-237A50055716}" dt="2021-12-06T03:15:51.519" v="1602" actId="47"/>
          <pc:sldLayoutMkLst>
            <pc:docMk/>
            <pc:sldMasterMk cId="0" sldId="2147483669"/>
            <pc:sldLayoutMk cId="0" sldId="2147483661"/>
          </pc:sldLayoutMkLst>
        </pc:sldLayoutChg>
        <pc:sldLayoutChg chg="del">
          <pc:chgData name="William Andrew Bulaquena" userId="7589f1e9-3d8e-44b6-a932-9f064c4bad2e" providerId="ADAL" clId="{C7C12CAA-7CE4-4000-9937-237A50055716}" dt="2021-12-06T03:15:56.837" v="1611" actId="47"/>
          <pc:sldLayoutMkLst>
            <pc:docMk/>
            <pc:sldMasterMk cId="0" sldId="2147483669"/>
            <pc:sldLayoutMk cId="0" sldId="2147483663"/>
          </pc:sldLayoutMkLst>
        </pc:sldLayoutChg>
        <pc:sldLayoutChg chg="del">
          <pc:chgData name="William Andrew Bulaquena" userId="7589f1e9-3d8e-44b6-a932-9f064c4bad2e" providerId="ADAL" clId="{C7C12CAA-7CE4-4000-9937-237A50055716}" dt="2021-12-06T03:15:53.274" v="1605" actId="47"/>
          <pc:sldLayoutMkLst>
            <pc:docMk/>
            <pc:sldMasterMk cId="0" sldId="2147483669"/>
            <pc:sldLayoutMk cId="0" sldId="2147483664"/>
          </pc:sldLayoutMkLst>
        </pc:sldLayoutChg>
        <pc:sldLayoutChg chg="del">
          <pc:chgData name="William Andrew Bulaquena" userId="7589f1e9-3d8e-44b6-a932-9f064c4bad2e" providerId="ADAL" clId="{C7C12CAA-7CE4-4000-9937-237A50055716}" dt="2021-12-06T03:16:00.331" v="1617" actId="47"/>
          <pc:sldLayoutMkLst>
            <pc:docMk/>
            <pc:sldMasterMk cId="0" sldId="2147483669"/>
            <pc:sldLayoutMk cId="0" sldId="2147483665"/>
          </pc:sldLayoutMkLst>
        </pc:sldLayoutChg>
        <pc:sldLayoutChg chg="del">
          <pc:chgData name="William Andrew Bulaquena" userId="7589f1e9-3d8e-44b6-a932-9f064c4bad2e" providerId="ADAL" clId="{C7C12CAA-7CE4-4000-9937-237A50055716}" dt="2021-12-07T18:07:49.964" v="7065" actId="47"/>
          <pc:sldLayoutMkLst>
            <pc:docMk/>
            <pc:sldMasterMk cId="0" sldId="2147483669"/>
            <pc:sldLayoutMk cId="3282296161" sldId="2147483670"/>
          </pc:sldLayoutMkLst>
        </pc:sldLayoutChg>
      </pc:sldMasterChg>
      <pc:sldMasterChg chg="add del addSldLayout delSldLayout">
        <pc:chgData name="William Andrew Bulaquena" userId="7589f1e9-3d8e-44b6-a932-9f064c4bad2e" providerId="ADAL" clId="{C7C12CAA-7CE4-4000-9937-237A50055716}" dt="2021-12-06T03:20:15.074" v="1637" actId="47"/>
        <pc:sldMasterMkLst>
          <pc:docMk/>
          <pc:sldMasterMk cId="0" sldId="2147483670"/>
        </pc:sldMasterMkLst>
        <pc:sldLayoutChg chg="add del">
          <pc:chgData name="William Andrew Bulaquena" userId="7589f1e9-3d8e-44b6-a932-9f064c4bad2e" providerId="ADAL" clId="{C7C12CAA-7CE4-4000-9937-237A50055716}" dt="2021-12-06T03:20:15.074" v="1637" actId="47"/>
          <pc:sldLayoutMkLst>
            <pc:docMk/>
            <pc:sldMasterMk cId="0" sldId="2147483670"/>
            <pc:sldLayoutMk cId="0" sldId="2147483668"/>
          </pc:sldLayoutMkLst>
        </pc:sldLayoutChg>
      </pc:sldMasterChg>
    </pc:docChg>
  </pc:docChgLst>
  <pc:docChgLst>
    <pc:chgData name="William Andrew Bulaquena" userId="7589f1e9-3d8e-44b6-a932-9f064c4bad2e" providerId="ADAL" clId="{C8062F3D-38A2-4392-A89F-A29A91CAE622}"/>
    <pc:docChg chg="undo redo custSel addSld modSld">
      <pc:chgData name="William Andrew Bulaquena" userId="7589f1e9-3d8e-44b6-a932-9f064c4bad2e" providerId="ADAL" clId="{C8062F3D-38A2-4392-A89F-A29A91CAE622}" dt="2022-03-03T17:39:22.064" v="2354" actId="20577"/>
      <pc:docMkLst>
        <pc:docMk/>
      </pc:docMkLst>
      <pc:sldChg chg="addSp delSp modSp mod">
        <pc:chgData name="William Andrew Bulaquena" userId="7589f1e9-3d8e-44b6-a932-9f064c4bad2e" providerId="ADAL" clId="{C8062F3D-38A2-4392-A89F-A29A91CAE622}" dt="2022-03-03T08:15:48.037" v="1812"/>
        <pc:sldMkLst>
          <pc:docMk/>
          <pc:sldMk cId="0" sldId="271"/>
        </pc:sldMkLst>
        <pc:spChg chg="mod">
          <ac:chgData name="William Andrew Bulaquena" userId="7589f1e9-3d8e-44b6-a932-9f064c4bad2e" providerId="ADAL" clId="{C8062F3D-38A2-4392-A89F-A29A91CAE622}" dt="2022-03-03T06:53:29.242" v="1753" actId="20577"/>
          <ac:spMkLst>
            <pc:docMk/>
            <pc:sldMk cId="0" sldId="271"/>
            <ac:spMk id="17" creationId="{70AA2001-88BB-4F7B-BEE8-8939ABB538FE}"/>
          </ac:spMkLst>
        </pc:spChg>
        <pc:spChg chg="mod">
          <ac:chgData name="William Andrew Bulaquena" userId="7589f1e9-3d8e-44b6-a932-9f064c4bad2e" providerId="ADAL" clId="{C8062F3D-38A2-4392-A89F-A29A91CAE622}" dt="2022-02-23T01:22:45.588" v="139" actId="20577"/>
          <ac:spMkLst>
            <pc:docMk/>
            <pc:sldMk cId="0" sldId="271"/>
            <ac:spMk id="18" creationId="{D224A1D6-A810-4F98-ABA1-8CDEC6C8BB1C}"/>
          </ac:spMkLst>
        </pc:spChg>
        <pc:spChg chg="mod">
          <ac:chgData name="William Andrew Bulaquena" userId="7589f1e9-3d8e-44b6-a932-9f064c4bad2e" providerId="ADAL" clId="{C8062F3D-38A2-4392-A89F-A29A91CAE622}" dt="2022-03-03T06:51:53.546" v="1740" actId="20577"/>
          <ac:spMkLst>
            <pc:docMk/>
            <pc:sldMk cId="0" sldId="271"/>
            <ac:spMk id="759" creationId="{00000000-0000-0000-0000-000000000000}"/>
          </ac:spMkLst>
        </pc:spChg>
        <pc:picChg chg="add del">
          <ac:chgData name="William Andrew Bulaquena" userId="7589f1e9-3d8e-44b6-a932-9f064c4bad2e" providerId="ADAL" clId="{C8062F3D-38A2-4392-A89F-A29A91CAE622}" dt="2022-02-23T01:28:15.413" v="141" actId="22"/>
          <ac:picMkLst>
            <pc:docMk/>
            <pc:sldMk cId="0" sldId="271"/>
            <ac:picMk id="3" creationId="{A74A7574-44E8-44B5-B192-6EA14E1D873C}"/>
          </ac:picMkLst>
        </pc:picChg>
        <pc:picChg chg="add del mod ord">
          <ac:chgData name="William Andrew Bulaquena" userId="7589f1e9-3d8e-44b6-a932-9f064c4bad2e" providerId="ADAL" clId="{C8062F3D-38A2-4392-A89F-A29A91CAE622}" dt="2022-03-03T08:15:44.069" v="1811" actId="478"/>
          <ac:picMkLst>
            <pc:docMk/>
            <pc:sldMk cId="0" sldId="271"/>
            <ac:picMk id="3" creationId="{FF7E72B9-9AEA-4A59-A58D-1A0444B0E2EC}"/>
          </ac:picMkLst>
        </pc:picChg>
        <pc:picChg chg="add del">
          <ac:chgData name="William Andrew Bulaquena" userId="7589f1e9-3d8e-44b6-a932-9f064c4bad2e" providerId="ADAL" clId="{C8062F3D-38A2-4392-A89F-A29A91CAE622}" dt="2022-02-23T01:28:38.700" v="143" actId="478"/>
          <ac:picMkLst>
            <pc:docMk/>
            <pc:sldMk cId="0" sldId="271"/>
            <ac:picMk id="5" creationId="{5BB5BE2F-A1CD-46E7-B2B8-D30404E51C89}"/>
          </ac:picMkLst>
        </pc:picChg>
        <pc:picChg chg="add mod ord">
          <ac:chgData name="William Andrew Bulaquena" userId="7589f1e9-3d8e-44b6-a932-9f064c4bad2e" providerId="ADAL" clId="{C8062F3D-38A2-4392-A89F-A29A91CAE622}" dt="2022-03-03T08:15:48.037" v="1812"/>
          <ac:picMkLst>
            <pc:docMk/>
            <pc:sldMk cId="0" sldId="271"/>
            <ac:picMk id="5" creationId="{60CBAE2F-CF20-4151-993D-393AD7FB092D}"/>
          </ac:picMkLst>
        </pc:picChg>
        <pc:picChg chg="add del mod ord">
          <ac:chgData name="William Andrew Bulaquena" userId="7589f1e9-3d8e-44b6-a932-9f064c4bad2e" providerId="ADAL" clId="{C8062F3D-38A2-4392-A89F-A29A91CAE622}" dt="2022-03-03T08:13:46.812" v="1805" actId="478"/>
          <ac:picMkLst>
            <pc:docMk/>
            <pc:sldMk cId="0" sldId="271"/>
            <ac:picMk id="7" creationId="{5C052F3E-5FB7-419F-B81A-DC701A288943}"/>
          </ac:picMkLst>
        </pc:picChg>
        <pc:picChg chg="del">
          <ac:chgData name="William Andrew Bulaquena" userId="7589f1e9-3d8e-44b6-a932-9f064c4bad2e" providerId="ADAL" clId="{C8062F3D-38A2-4392-A89F-A29A91CAE622}" dt="2022-02-23T01:32:38.717" v="165" actId="478"/>
          <ac:picMkLst>
            <pc:docMk/>
            <pc:sldMk cId="0" sldId="271"/>
            <ac:picMk id="9" creationId="{7225E649-8654-4D0A-A6C0-2983C643B198}"/>
          </ac:picMkLst>
        </pc:picChg>
        <pc:picChg chg="add del mod">
          <ac:chgData name="William Andrew Bulaquena" userId="7589f1e9-3d8e-44b6-a932-9f064c4bad2e" providerId="ADAL" clId="{C8062F3D-38A2-4392-A89F-A29A91CAE622}" dt="2022-02-23T01:32:14.580" v="156" actId="478"/>
          <ac:picMkLst>
            <pc:docMk/>
            <pc:sldMk cId="0" sldId="271"/>
            <ac:picMk id="10" creationId="{378B7037-5F02-494C-B23B-DF866D098848}"/>
          </ac:picMkLst>
        </pc:picChg>
        <pc:picChg chg="add del mod ord">
          <ac:chgData name="William Andrew Bulaquena" userId="7589f1e9-3d8e-44b6-a932-9f064c4bad2e" providerId="ADAL" clId="{C8062F3D-38A2-4392-A89F-A29A91CAE622}" dt="2022-03-03T08:13:01.441" v="1798" actId="478"/>
          <ac:picMkLst>
            <pc:docMk/>
            <pc:sldMk cId="0" sldId="271"/>
            <ac:picMk id="12" creationId="{BD215568-66F6-4440-8222-1727B175E85E}"/>
          </ac:picMkLst>
        </pc:picChg>
        <pc:picChg chg="add mod ord">
          <ac:chgData name="William Andrew Bulaquena" userId="7589f1e9-3d8e-44b6-a932-9f064c4bad2e" providerId="ADAL" clId="{C8062F3D-38A2-4392-A89F-A29A91CAE622}" dt="2022-03-03T08:13:44.919" v="1804" actId="167"/>
          <ac:picMkLst>
            <pc:docMk/>
            <pc:sldMk cId="0" sldId="271"/>
            <ac:picMk id="20" creationId="{EE8C92CC-6BD3-4B21-909E-792A1531360D}"/>
          </ac:picMkLst>
        </pc:picChg>
        <pc:picChg chg="del">
          <ac:chgData name="William Andrew Bulaquena" userId="7589f1e9-3d8e-44b6-a932-9f064c4bad2e" providerId="ADAL" clId="{C8062F3D-38A2-4392-A89F-A29A91CAE622}" dt="2022-02-23T01:29:20.067" v="149" actId="478"/>
          <ac:picMkLst>
            <pc:docMk/>
            <pc:sldMk cId="0" sldId="271"/>
            <ac:picMk id="21" creationId="{0E0C321F-087C-4001-821A-B00DE4135978}"/>
          </ac:picMkLst>
        </pc:picChg>
      </pc:sldChg>
      <pc:sldChg chg="addSp delSp modSp mod">
        <pc:chgData name="William Andrew Bulaquena" userId="7589f1e9-3d8e-44b6-a932-9f064c4bad2e" providerId="ADAL" clId="{C8062F3D-38A2-4392-A89F-A29A91CAE622}" dt="2022-03-03T06:55:53.103" v="1760"/>
        <pc:sldMkLst>
          <pc:docMk/>
          <pc:sldMk cId="1421505374" sldId="305"/>
        </pc:sldMkLst>
        <pc:spChg chg="mod">
          <ac:chgData name="William Andrew Bulaquena" userId="7589f1e9-3d8e-44b6-a932-9f064c4bad2e" providerId="ADAL" clId="{C8062F3D-38A2-4392-A89F-A29A91CAE622}" dt="2022-02-23T01:33:52.326" v="170" actId="20577"/>
          <ac:spMkLst>
            <pc:docMk/>
            <pc:sldMk cId="1421505374" sldId="305"/>
            <ac:spMk id="18" creationId="{1DDCE6B2-A03A-463C-80A1-F2CED3E551FB}"/>
          </ac:spMkLst>
        </pc:spChg>
        <pc:spChg chg="mod">
          <ac:chgData name="William Andrew Bulaquena" userId="7589f1e9-3d8e-44b6-a932-9f064c4bad2e" providerId="ADAL" clId="{C8062F3D-38A2-4392-A89F-A29A91CAE622}" dt="2022-02-22T15:14:09.989" v="31" actId="14100"/>
          <ac:spMkLst>
            <pc:docMk/>
            <pc:sldMk cId="1421505374" sldId="305"/>
            <ac:spMk id="1710" creationId="{00000000-0000-0000-0000-000000000000}"/>
          </ac:spMkLst>
        </pc:spChg>
        <pc:picChg chg="add del mod">
          <ac:chgData name="William Andrew Bulaquena" userId="7589f1e9-3d8e-44b6-a932-9f064c4bad2e" providerId="ADAL" clId="{C8062F3D-38A2-4392-A89F-A29A91CAE622}" dt="2022-03-03T06:55:21.168" v="1759" actId="478"/>
          <ac:picMkLst>
            <pc:docMk/>
            <pc:sldMk cId="1421505374" sldId="305"/>
            <ac:picMk id="3" creationId="{06F54328-297F-4787-8A5E-61AC7209B8A2}"/>
          </ac:picMkLst>
        </pc:picChg>
        <pc:picChg chg="add mod">
          <ac:chgData name="William Andrew Bulaquena" userId="7589f1e9-3d8e-44b6-a932-9f064c4bad2e" providerId="ADAL" clId="{C8062F3D-38A2-4392-A89F-A29A91CAE622}" dt="2022-02-22T15:14:14.694" v="52" actId="1038"/>
          <ac:picMkLst>
            <pc:docMk/>
            <pc:sldMk cId="1421505374" sldId="305"/>
            <ac:picMk id="4" creationId="{7069C52F-4DB1-4362-941D-7AF999B340FB}"/>
          </ac:picMkLst>
        </pc:picChg>
        <pc:picChg chg="add mod ord">
          <ac:chgData name="William Andrew Bulaquena" userId="7589f1e9-3d8e-44b6-a932-9f064c4bad2e" providerId="ADAL" clId="{C8062F3D-38A2-4392-A89F-A29A91CAE622}" dt="2022-03-03T06:55:53.103" v="1760"/>
          <ac:picMkLst>
            <pc:docMk/>
            <pc:sldMk cId="1421505374" sldId="305"/>
            <ac:picMk id="5" creationId="{09ACD594-EE1A-4363-903C-A74E470DAA06}"/>
          </ac:picMkLst>
        </pc:picChg>
        <pc:picChg chg="del">
          <ac:chgData name="William Andrew Bulaquena" userId="7589f1e9-3d8e-44b6-a932-9f064c4bad2e" providerId="ADAL" clId="{C8062F3D-38A2-4392-A89F-A29A91CAE622}" dt="2022-02-22T15:13:35.980" v="20" actId="478"/>
          <ac:picMkLst>
            <pc:docMk/>
            <pc:sldMk cId="1421505374" sldId="305"/>
            <ac:picMk id="6" creationId="{DC0279D6-F5E0-4C0C-B17D-774B7DCFA1BC}"/>
          </ac:picMkLst>
        </pc:picChg>
        <pc:picChg chg="del">
          <ac:chgData name="William Andrew Bulaquena" userId="7589f1e9-3d8e-44b6-a932-9f064c4bad2e" providerId="ADAL" clId="{C8062F3D-38A2-4392-A89F-A29A91CAE622}" dt="2022-02-22T15:13:12.025" v="19" actId="478"/>
          <ac:picMkLst>
            <pc:docMk/>
            <pc:sldMk cId="1421505374" sldId="305"/>
            <ac:picMk id="7" creationId="{97287D6D-DCFE-4814-9A10-D342A61859E0}"/>
          </ac:picMkLst>
        </pc:picChg>
      </pc:sldChg>
      <pc:sldChg chg="addSp delSp modSp mod">
        <pc:chgData name="William Andrew Bulaquena" userId="7589f1e9-3d8e-44b6-a932-9f064c4bad2e" providerId="ADAL" clId="{C8062F3D-38A2-4392-A89F-A29A91CAE622}" dt="2022-03-03T16:14:48.333" v="2168" actId="14100"/>
        <pc:sldMkLst>
          <pc:docMk/>
          <pc:sldMk cId="3333737908" sldId="306"/>
        </pc:sldMkLst>
        <pc:spChg chg="mod">
          <ac:chgData name="William Andrew Bulaquena" userId="7589f1e9-3d8e-44b6-a932-9f064c4bad2e" providerId="ADAL" clId="{C8062F3D-38A2-4392-A89F-A29A91CAE622}" dt="2022-03-03T16:14:48.333" v="2168" actId="14100"/>
          <ac:spMkLst>
            <pc:docMk/>
            <pc:sldMk cId="3333737908" sldId="306"/>
            <ac:spMk id="18" creationId="{1DDCE6B2-A03A-463C-80A1-F2CED3E551FB}"/>
          </ac:spMkLst>
        </pc:spChg>
        <pc:picChg chg="add del mod">
          <ac:chgData name="William Andrew Bulaquena" userId="7589f1e9-3d8e-44b6-a932-9f064c4bad2e" providerId="ADAL" clId="{C8062F3D-38A2-4392-A89F-A29A91CAE622}" dt="2022-02-22T15:16:53.054" v="59" actId="478"/>
          <ac:picMkLst>
            <pc:docMk/>
            <pc:sldMk cId="3333737908" sldId="306"/>
            <ac:picMk id="3" creationId="{CA10D6EF-B99E-49F2-982A-762346943756}"/>
          </ac:picMkLst>
        </pc:picChg>
        <pc:picChg chg="add del mod">
          <ac:chgData name="William Andrew Bulaquena" userId="7589f1e9-3d8e-44b6-a932-9f064c4bad2e" providerId="ADAL" clId="{C8062F3D-38A2-4392-A89F-A29A91CAE622}" dt="2022-03-03T06:58:25.702" v="1765" actId="478"/>
          <ac:picMkLst>
            <pc:docMk/>
            <pc:sldMk cId="3333737908" sldId="306"/>
            <ac:picMk id="3" creationId="{D3B1A5C4-7480-43E2-B44C-65E5D85A4082}"/>
          </ac:picMkLst>
        </pc:picChg>
        <pc:picChg chg="add del mod">
          <ac:chgData name="William Andrew Bulaquena" userId="7589f1e9-3d8e-44b6-a932-9f064c4bad2e" providerId="ADAL" clId="{C8062F3D-38A2-4392-A89F-A29A91CAE622}" dt="2022-02-22T15:17:41.976" v="65" actId="478"/>
          <ac:picMkLst>
            <pc:docMk/>
            <pc:sldMk cId="3333737908" sldId="306"/>
            <ac:picMk id="5" creationId="{25249E91-7E36-4F88-993F-D6AF7690D83F}"/>
          </ac:picMkLst>
        </pc:picChg>
        <pc:picChg chg="add del mod">
          <ac:chgData name="William Andrew Bulaquena" userId="7589f1e9-3d8e-44b6-a932-9f064c4bad2e" providerId="ADAL" clId="{C8062F3D-38A2-4392-A89F-A29A91CAE622}" dt="2022-03-03T06:58:59.212" v="1770" actId="478"/>
          <ac:picMkLst>
            <pc:docMk/>
            <pc:sldMk cId="3333737908" sldId="306"/>
            <ac:picMk id="5" creationId="{C27C7D03-3C61-4E9D-8065-973FCA373B20}"/>
          </ac:picMkLst>
        </pc:picChg>
        <pc:picChg chg="add del">
          <ac:chgData name="William Andrew Bulaquena" userId="7589f1e9-3d8e-44b6-a932-9f064c4bad2e" providerId="ADAL" clId="{C8062F3D-38A2-4392-A89F-A29A91CAE622}" dt="2022-02-22T15:22:47.384" v="118" actId="478"/>
          <ac:picMkLst>
            <pc:docMk/>
            <pc:sldMk cId="3333737908" sldId="306"/>
            <ac:picMk id="6" creationId="{92462CEF-6371-4D51-9412-539FE5E00425}"/>
          </ac:picMkLst>
        </pc:picChg>
        <pc:picChg chg="add mod ord">
          <ac:chgData name="William Andrew Bulaquena" userId="7589f1e9-3d8e-44b6-a932-9f064c4bad2e" providerId="ADAL" clId="{C8062F3D-38A2-4392-A89F-A29A91CAE622}" dt="2022-03-03T06:59:37.515" v="1777"/>
          <ac:picMkLst>
            <pc:docMk/>
            <pc:sldMk cId="3333737908" sldId="306"/>
            <ac:picMk id="8" creationId="{6075ADA8-8B2A-4654-856E-CB9BD021DB50}"/>
          </ac:picMkLst>
        </pc:picChg>
        <pc:picChg chg="add del mod">
          <ac:chgData name="William Andrew Bulaquena" userId="7589f1e9-3d8e-44b6-a932-9f064c4bad2e" providerId="ADAL" clId="{C8062F3D-38A2-4392-A89F-A29A91CAE622}" dt="2022-02-22T15:20:16.208" v="101" actId="478"/>
          <ac:picMkLst>
            <pc:docMk/>
            <pc:sldMk cId="3333737908" sldId="306"/>
            <ac:picMk id="9" creationId="{57381D6E-E273-4898-BE71-E8A1DBC1A19E}"/>
          </ac:picMkLst>
        </pc:picChg>
        <pc:picChg chg="add del mod">
          <ac:chgData name="William Andrew Bulaquena" userId="7589f1e9-3d8e-44b6-a932-9f064c4bad2e" providerId="ADAL" clId="{C8062F3D-38A2-4392-A89F-A29A91CAE622}" dt="2022-02-22T15:21:55.850" v="107" actId="478"/>
          <ac:picMkLst>
            <pc:docMk/>
            <pc:sldMk cId="3333737908" sldId="306"/>
            <ac:picMk id="12" creationId="{74695046-8B4A-46A8-BBFB-7409EEB83EDD}"/>
          </ac:picMkLst>
        </pc:picChg>
        <pc:picChg chg="add del mod ord">
          <ac:chgData name="William Andrew Bulaquena" userId="7589f1e9-3d8e-44b6-a932-9f064c4bad2e" providerId="ADAL" clId="{C8062F3D-38A2-4392-A89F-A29A91CAE622}" dt="2022-03-03T06:59:34.381" v="1776" actId="478"/>
          <ac:picMkLst>
            <pc:docMk/>
            <pc:sldMk cId="3333737908" sldId="306"/>
            <ac:picMk id="15" creationId="{2E9E5029-FA35-4977-8F68-108A0342CC28}"/>
          </ac:picMkLst>
        </pc:picChg>
      </pc:sldChg>
      <pc:sldChg chg="addSp delSp modSp mod">
        <pc:chgData name="William Andrew Bulaquena" userId="7589f1e9-3d8e-44b6-a932-9f064c4bad2e" providerId="ADAL" clId="{C8062F3D-38A2-4392-A89F-A29A91CAE622}" dt="2022-03-03T15:09:16.962" v="1859" actId="20577"/>
        <pc:sldMkLst>
          <pc:docMk/>
          <pc:sldMk cId="1428972848" sldId="307"/>
        </pc:sldMkLst>
        <pc:spChg chg="mod">
          <ac:chgData name="William Andrew Bulaquena" userId="7589f1e9-3d8e-44b6-a932-9f064c4bad2e" providerId="ADAL" clId="{C8062F3D-38A2-4392-A89F-A29A91CAE622}" dt="2022-02-23T01:56:47.804" v="378" actId="1036"/>
          <ac:spMkLst>
            <pc:docMk/>
            <pc:sldMk cId="1428972848" sldId="307"/>
            <ac:spMk id="13" creationId="{C6EF0D67-302B-4F6C-A606-3CA37781E593}"/>
          </ac:spMkLst>
        </pc:spChg>
        <pc:spChg chg="mod">
          <ac:chgData name="William Andrew Bulaquena" userId="7589f1e9-3d8e-44b6-a932-9f064c4bad2e" providerId="ADAL" clId="{C8062F3D-38A2-4392-A89F-A29A91CAE622}" dt="2022-03-03T15:09:16.962" v="1859" actId="20577"/>
          <ac:spMkLst>
            <pc:docMk/>
            <pc:sldMk cId="1428972848" sldId="307"/>
            <ac:spMk id="18" creationId="{1DDCE6B2-A03A-463C-80A1-F2CED3E551FB}"/>
          </ac:spMkLst>
        </pc:spChg>
        <pc:picChg chg="del">
          <ac:chgData name="William Andrew Bulaquena" userId="7589f1e9-3d8e-44b6-a932-9f064c4bad2e" providerId="ADAL" clId="{C8062F3D-38A2-4392-A89F-A29A91CAE622}" dt="2022-03-03T15:07:49.794" v="1843" actId="478"/>
          <ac:picMkLst>
            <pc:docMk/>
            <pc:sldMk cId="1428972848" sldId="307"/>
            <ac:picMk id="3" creationId="{BF6FC298-F79F-4BE5-97D4-75270E4AB3CF}"/>
          </ac:picMkLst>
        </pc:picChg>
        <pc:picChg chg="add del mod">
          <ac:chgData name="William Andrew Bulaquena" userId="7589f1e9-3d8e-44b6-a932-9f064c4bad2e" providerId="ADAL" clId="{C8062F3D-38A2-4392-A89F-A29A91CAE622}" dt="2022-03-03T15:07:47.911" v="1842" actId="478"/>
          <ac:picMkLst>
            <pc:docMk/>
            <pc:sldMk cId="1428972848" sldId="307"/>
            <ac:picMk id="4" creationId="{8C0AE623-21F5-429B-B577-2922C4C935BF}"/>
          </ac:picMkLst>
        </pc:picChg>
        <pc:picChg chg="del mod">
          <ac:chgData name="William Andrew Bulaquena" userId="7589f1e9-3d8e-44b6-a932-9f064c4bad2e" providerId="ADAL" clId="{C8062F3D-38A2-4392-A89F-A29A91CAE622}" dt="2022-03-03T15:07:52.788" v="1846" actId="478"/>
          <ac:picMkLst>
            <pc:docMk/>
            <pc:sldMk cId="1428972848" sldId="307"/>
            <ac:picMk id="5" creationId="{7397D96B-A1FA-49DC-B02A-0207488C7E30}"/>
          </ac:picMkLst>
        </pc:picChg>
        <pc:picChg chg="add mod ord">
          <ac:chgData name="William Andrew Bulaquena" userId="7589f1e9-3d8e-44b6-a932-9f064c4bad2e" providerId="ADAL" clId="{C8062F3D-38A2-4392-A89F-A29A91CAE622}" dt="2022-03-03T15:07:58.218" v="1847"/>
          <ac:picMkLst>
            <pc:docMk/>
            <pc:sldMk cId="1428972848" sldId="307"/>
            <ac:picMk id="6" creationId="{E408641D-0710-49C6-8C9C-94484F985891}"/>
          </ac:picMkLst>
        </pc:picChg>
        <pc:picChg chg="add del mod">
          <ac:chgData name="William Andrew Bulaquena" userId="7589f1e9-3d8e-44b6-a932-9f064c4bad2e" providerId="ADAL" clId="{C8062F3D-38A2-4392-A89F-A29A91CAE622}" dt="2022-03-03T15:07:51.179" v="1844" actId="478"/>
          <ac:picMkLst>
            <pc:docMk/>
            <pc:sldMk cId="1428972848" sldId="307"/>
            <ac:picMk id="7" creationId="{89615775-ED7B-4DE5-A8D4-D2AE437AEE1A}"/>
          </ac:picMkLst>
        </pc:picChg>
        <pc:picChg chg="add mod ord">
          <ac:chgData name="William Andrew Bulaquena" userId="7589f1e9-3d8e-44b6-a932-9f064c4bad2e" providerId="ADAL" clId="{C8062F3D-38A2-4392-A89F-A29A91CAE622}" dt="2022-03-03T15:08:02.808" v="1848"/>
          <ac:picMkLst>
            <pc:docMk/>
            <pc:sldMk cId="1428972848" sldId="307"/>
            <ac:picMk id="10" creationId="{9CF55E12-1EF8-459D-BD98-E043359703BC}"/>
          </ac:picMkLst>
        </pc:picChg>
      </pc:sldChg>
      <pc:sldChg chg="addSp delSp modSp mod">
        <pc:chgData name="William Andrew Bulaquena" userId="7589f1e9-3d8e-44b6-a932-9f064c4bad2e" providerId="ADAL" clId="{C8062F3D-38A2-4392-A89F-A29A91CAE622}" dt="2022-03-03T15:13:49.931" v="1878" actId="20577"/>
        <pc:sldMkLst>
          <pc:docMk/>
          <pc:sldMk cId="3328489380" sldId="308"/>
        </pc:sldMkLst>
        <pc:spChg chg="mod">
          <ac:chgData name="William Andrew Bulaquena" userId="7589f1e9-3d8e-44b6-a932-9f064c4bad2e" providerId="ADAL" clId="{C8062F3D-38A2-4392-A89F-A29A91CAE622}" dt="2022-03-03T15:13:49.931" v="1878" actId="20577"/>
          <ac:spMkLst>
            <pc:docMk/>
            <pc:sldMk cId="3328489380" sldId="308"/>
            <ac:spMk id="18" creationId="{1DDCE6B2-A03A-463C-80A1-F2CED3E551FB}"/>
          </ac:spMkLst>
        </pc:spChg>
        <pc:picChg chg="add del mod">
          <ac:chgData name="William Andrew Bulaquena" userId="7589f1e9-3d8e-44b6-a932-9f064c4bad2e" providerId="ADAL" clId="{C8062F3D-38A2-4392-A89F-A29A91CAE622}" dt="2022-02-23T02:09:56.391" v="393" actId="478"/>
          <ac:picMkLst>
            <pc:docMk/>
            <pc:sldMk cId="3328489380" sldId="308"/>
            <ac:picMk id="3" creationId="{74FB5194-590C-47D3-88E9-661512E0AD90}"/>
          </ac:picMkLst>
        </pc:picChg>
        <pc:picChg chg="add mod ord">
          <ac:chgData name="William Andrew Bulaquena" userId="7589f1e9-3d8e-44b6-a932-9f064c4bad2e" providerId="ADAL" clId="{C8062F3D-38A2-4392-A89F-A29A91CAE622}" dt="2022-03-03T15:12:18.957" v="1872"/>
          <ac:picMkLst>
            <pc:docMk/>
            <pc:sldMk cId="3328489380" sldId="308"/>
            <ac:picMk id="3" creationId="{A4498B14-9E73-4D19-B3B6-1CEC6C5BE4E4}"/>
          </ac:picMkLst>
        </pc:picChg>
        <pc:picChg chg="add del mod ord">
          <ac:chgData name="William Andrew Bulaquena" userId="7589f1e9-3d8e-44b6-a932-9f064c4bad2e" providerId="ADAL" clId="{C8062F3D-38A2-4392-A89F-A29A91CAE622}" dt="2022-03-03T15:12:11.713" v="1870" actId="478"/>
          <ac:picMkLst>
            <pc:docMk/>
            <pc:sldMk cId="3328489380" sldId="308"/>
            <ac:picMk id="5" creationId="{3F1DFD20-150F-4FA2-B86D-998D52FE5251}"/>
          </ac:picMkLst>
        </pc:picChg>
        <pc:picChg chg="add mod ord">
          <ac:chgData name="William Andrew Bulaquena" userId="7589f1e9-3d8e-44b6-a932-9f064c4bad2e" providerId="ADAL" clId="{C8062F3D-38A2-4392-A89F-A29A91CAE622}" dt="2022-03-03T15:12:18.957" v="1872"/>
          <ac:picMkLst>
            <pc:docMk/>
            <pc:sldMk cId="3328489380" sldId="308"/>
            <ac:picMk id="6" creationId="{F631AAB2-5D5C-4813-BAAB-DD8998D0BB8D}"/>
          </ac:picMkLst>
        </pc:picChg>
        <pc:picChg chg="del">
          <ac:chgData name="William Andrew Bulaquena" userId="7589f1e9-3d8e-44b6-a932-9f064c4bad2e" providerId="ADAL" clId="{C8062F3D-38A2-4392-A89F-A29A91CAE622}" dt="2022-02-23T02:11:05.021" v="413" actId="478"/>
          <ac:picMkLst>
            <pc:docMk/>
            <pc:sldMk cId="3328489380" sldId="308"/>
            <ac:picMk id="7" creationId="{BFDAC085-BADD-4937-A45C-289FDB9293BA}"/>
          </ac:picMkLst>
        </pc:picChg>
        <pc:picChg chg="add del mod ord">
          <ac:chgData name="William Andrew Bulaquena" userId="7589f1e9-3d8e-44b6-a932-9f064c4bad2e" providerId="ADAL" clId="{C8062F3D-38A2-4392-A89F-A29A91CAE622}" dt="2022-03-03T15:12:12.318" v="1871" actId="478"/>
          <ac:picMkLst>
            <pc:docMk/>
            <pc:sldMk cId="3328489380" sldId="308"/>
            <ac:picMk id="9" creationId="{1AD658A8-091D-4964-867A-8FC441BC0936}"/>
          </ac:picMkLst>
        </pc:picChg>
        <pc:picChg chg="del">
          <ac:chgData name="William Andrew Bulaquena" userId="7589f1e9-3d8e-44b6-a932-9f064c4bad2e" providerId="ADAL" clId="{C8062F3D-38A2-4392-A89F-A29A91CAE622}" dt="2022-02-23T02:10:59.833" v="411" actId="478"/>
          <ac:picMkLst>
            <pc:docMk/>
            <pc:sldMk cId="3328489380" sldId="308"/>
            <ac:picMk id="11" creationId="{78B78845-F83C-4DD8-9DD3-31B6D8FE7E53}"/>
          </ac:picMkLst>
        </pc:picChg>
      </pc:sldChg>
      <pc:sldChg chg="addSp delSp modSp mod">
        <pc:chgData name="William Andrew Bulaquena" userId="7589f1e9-3d8e-44b6-a932-9f064c4bad2e" providerId="ADAL" clId="{C8062F3D-38A2-4392-A89F-A29A91CAE622}" dt="2022-03-03T15:23:05.746" v="1957" actId="478"/>
        <pc:sldMkLst>
          <pc:docMk/>
          <pc:sldMk cId="2887696666" sldId="309"/>
        </pc:sldMkLst>
        <pc:spChg chg="add del mod">
          <ac:chgData name="William Andrew Bulaquena" userId="7589f1e9-3d8e-44b6-a932-9f064c4bad2e" providerId="ADAL" clId="{C8062F3D-38A2-4392-A89F-A29A91CAE622}" dt="2022-03-03T15:23:05.746" v="1957" actId="478"/>
          <ac:spMkLst>
            <pc:docMk/>
            <pc:sldMk cId="2887696666" sldId="309"/>
            <ac:spMk id="9" creationId="{B6DFEB78-C455-44D9-99C6-428D416B05F6}"/>
          </ac:spMkLst>
        </pc:spChg>
        <pc:spChg chg="add del mod">
          <ac:chgData name="William Andrew Bulaquena" userId="7589f1e9-3d8e-44b6-a932-9f064c4bad2e" providerId="ADAL" clId="{C8062F3D-38A2-4392-A89F-A29A91CAE622}" dt="2022-03-03T15:23:05.158" v="1956" actId="6549"/>
          <ac:spMkLst>
            <pc:docMk/>
            <pc:sldMk cId="2887696666" sldId="309"/>
            <ac:spMk id="14" creationId="{16B528D7-54BF-49C4-AB6D-2CAAA1A5EE91}"/>
          </ac:spMkLst>
        </pc:spChg>
        <pc:picChg chg="add del mod">
          <ac:chgData name="William Andrew Bulaquena" userId="7589f1e9-3d8e-44b6-a932-9f064c4bad2e" providerId="ADAL" clId="{C8062F3D-38A2-4392-A89F-A29A91CAE622}" dt="2022-03-03T15:16:54.853" v="1893" actId="478"/>
          <ac:picMkLst>
            <pc:docMk/>
            <pc:sldMk cId="2887696666" sldId="309"/>
            <ac:picMk id="3" creationId="{6984DF2E-4125-4535-9FAE-10A6DB1F395B}"/>
          </ac:picMkLst>
        </pc:picChg>
        <pc:picChg chg="del">
          <ac:chgData name="William Andrew Bulaquena" userId="7589f1e9-3d8e-44b6-a932-9f064c4bad2e" providerId="ADAL" clId="{C8062F3D-38A2-4392-A89F-A29A91CAE622}" dt="2022-02-23T02:49:03.947" v="448" actId="478"/>
          <ac:picMkLst>
            <pc:docMk/>
            <pc:sldMk cId="2887696666" sldId="309"/>
            <ac:picMk id="4" creationId="{5739629F-6AB0-4BFE-ACA6-33B8A5D26B04}"/>
          </ac:picMkLst>
        </pc:picChg>
        <pc:picChg chg="add del mod ord">
          <ac:chgData name="William Andrew Bulaquena" userId="7589f1e9-3d8e-44b6-a932-9f064c4bad2e" providerId="ADAL" clId="{C8062F3D-38A2-4392-A89F-A29A91CAE622}" dt="2022-03-03T15:19:03.729" v="1903" actId="478"/>
          <ac:picMkLst>
            <pc:docMk/>
            <pc:sldMk cId="2887696666" sldId="309"/>
            <ac:picMk id="4" creationId="{D7DDBFBC-D115-48F1-ADAB-9F3B1A1E54B3}"/>
          </ac:picMkLst>
        </pc:picChg>
        <pc:picChg chg="del">
          <ac:chgData name="William Andrew Bulaquena" userId="7589f1e9-3d8e-44b6-a932-9f064c4bad2e" providerId="ADAL" clId="{C8062F3D-38A2-4392-A89F-A29A91CAE622}" dt="2022-02-23T02:49:09.131" v="449" actId="478"/>
          <ac:picMkLst>
            <pc:docMk/>
            <pc:sldMk cId="2887696666" sldId="309"/>
            <ac:picMk id="5" creationId="{3844326F-7553-4032-A880-659D2BD03DB6}"/>
          </ac:picMkLst>
        </pc:picChg>
        <pc:picChg chg="add mod ord">
          <ac:chgData name="William Andrew Bulaquena" userId="7589f1e9-3d8e-44b6-a932-9f064c4bad2e" providerId="ADAL" clId="{C8062F3D-38A2-4392-A89F-A29A91CAE622}" dt="2022-03-03T15:17:02.139" v="1895"/>
          <ac:picMkLst>
            <pc:docMk/>
            <pc:sldMk cId="2887696666" sldId="309"/>
            <ac:picMk id="6" creationId="{B9B667BB-DD79-479C-AECF-E17B30DA8F09}"/>
          </ac:picMkLst>
        </pc:picChg>
        <pc:picChg chg="add del mod">
          <ac:chgData name="William Andrew Bulaquena" userId="7589f1e9-3d8e-44b6-a932-9f064c4bad2e" providerId="ADAL" clId="{C8062F3D-38A2-4392-A89F-A29A91CAE622}" dt="2022-03-03T15:16:55.363" v="1894" actId="478"/>
          <ac:picMkLst>
            <pc:docMk/>
            <pc:sldMk cId="2887696666" sldId="309"/>
            <ac:picMk id="7" creationId="{C9B2E5F9-8315-46F8-95E8-7808EF3D573D}"/>
          </ac:picMkLst>
        </pc:picChg>
        <pc:picChg chg="del mod">
          <ac:chgData name="William Andrew Bulaquena" userId="7589f1e9-3d8e-44b6-a932-9f064c4bad2e" providerId="ADAL" clId="{C8062F3D-38A2-4392-A89F-A29A91CAE622}" dt="2022-02-23T02:57:32.122" v="459" actId="478"/>
          <ac:picMkLst>
            <pc:docMk/>
            <pc:sldMk cId="2887696666" sldId="309"/>
            <ac:picMk id="8" creationId="{3FE22E48-0C86-4400-B48B-8896786F40F0}"/>
          </ac:picMkLst>
        </pc:picChg>
        <pc:picChg chg="add mod ord">
          <ac:chgData name="William Andrew Bulaquena" userId="7589f1e9-3d8e-44b6-a932-9f064c4bad2e" providerId="ADAL" clId="{C8062F3D-38A2-4392-A89F-A29A91CAE622}" dt="2022-03-03T15:19:15.957" v="1906"/>
          <ac:picMkLst>
            <pc:docMk/>
            <pc:sldMk cId="2887696666" sldId="309"/>
            <ac:picMk id="12" creationId="{9D008BAF-8B67-4A8C-BE88-4A46DAB8D7B3}"/>
          </ac:picMkLst>
        </pc:picChg>
        <pc:picChg chg="add del">
          <ac:chgData name="William Andrew Bulaquena" userId="7589f1e9-3d8e-44b6-a932-9f064c4bad2e" providerId="ADAL" clId="{C8062F3D-38A2-4392-A89F-A29A91CAE622}" dt="2022-02-23T02:57:01.163" v="453" actId="22"/>
          <ac:picMkLst>
            <pc:docMk/>
            <pc:sldMk cId="2887696666" sldId="309"/>
            <ac:picMk id="15" creationId="{F8389E69-A808-4557-B363-F1C0E6A3F77E}"/>
          </ac:picMkLst>
        </pc:picChg>
        <pc:picChg chg="add del mod ord">
          <ac:chgData name="William Andrew Bulaquena" userId="7589f1e9-3d8e-44b6-a932-9f064c4bad2e" providerId="ADAL" clId="{C8062F3D-38A2-4392-A89F-A29A91CAE622}" dt="2022-03-03T15:19:11.170" v="1905" actId="478"/>
          <ac:picMkLst>
            <pc:docMk/>
            <pc:sldMk cId="2887696666" sldId="309"/>
            <ac:picMk id="17" creationId="{C51C8FEF-4578-4645-A6F8-B24BAEB10C7F}"/>
          </ac:picMkLst>
        </pc:picChg>
      </pc:sldChg>
      <pc:sldChg chg="addSp delSp modSp mod">
        <pc:chgData name="William Andrew Bulaquena" userId="7589f1e9-3d8e-44b6-a932-9f064c4bad2e" providerId="ADAL" clId="{C8062F3D-38A2-4392-A89F-A29A91CAE622}" dt="2022-03-03T15:29:47.011" v="1998"/>
        <pc:sldMkLst>
          <pc:docMk/>
          <pc:sldMk cId="3044269521" sldId="311"/>
        </pc:sldMkLst>
        <pc:spChg chg="mod">
          <ac:chgData name="William Andrew Bulaquena" userId="7589f1e9-3d8e-44b6-a932-9f064c4bad2e" providerId="ADAL" clId="{C8062F3D-38A2-4392-A89F-A29A91CAE622}" dt="2022-02-23T03:23:50.942" v="637" actId="1038"/>
          <ac:spMkLst>
            <pc:docMk/>
            <pc:sldMk cId="3044269521" sldId="311"/>
            <ac:spMk id="8" creationId="{FD8E6DC0-2F10-4D56-8C14-FDB097E18B85}"/>
          </ac:spMkLst>
        </pc:spChg>
        <pc:spChg chg="mod">
          <ac:chgData name="William Andrew Bulaquena" userId="7589f1e9-3d8e-44b6-a932-9f064c4bad2e" providerId="ADAL" clId="{C8062F3D-38A2-4392-A89F-A29A91CAE622}" dt="2022-02-23T03:23:50.942" v="637" actId="1038"/>
          <ac:spMkLst>
            <pc:docMk/>
            <pc:sldMk cId="3044269521" sldId="311"/>
            <ac:spMk id="22" creationId="{7340CCE1-1EBD-4E84-A697-FEDEE5D4095C}"/>
          </ac:spMkLst>
        </pc:spChg>
        <pc:picChg chg="add del mod ord">
          <ac:chgData name="William Andrew Bulaquena" userId="7589f1e9-3d8e-44b6-a932-9f064c4bad2e" providerId="ADAL" clId="{C8062F3D-38A2-4392-A89F-A29A91CAE622}" dt="2022-03-03T15:28:27.736" v="1989" actId="478"/>
          <ac:picMkLst>
            <pc:docMk/>
            <pc:sldMk cId="3044269521" sldId="311"/>
            <ac:picMk id="3" creationId="{3723E5B8-9C30-44C2-8F0E-EE7CCE380C88}"/>
          </ac:picMkLst>
        </pc:picChg>
        <pc:picChg chg="del">
          <ac:chgData name="William Andrew Bulaquena" userId="7589f1e9-3d8e-44b6-a932-9f064c4bad2e" providerId="ADAL" clId="{C8062F3D-38A2-4392-A89F-A29A91CAE622}" dt="2022-02-23T03:21:49.362" v="579" actId="478"/>
          <ac:picMkLst>
            <pc:docMk/>
            <pc:sldMk cId="3044269521" sldId="311"/>
            <ac:picMk id="4" creationId="{64989C7E-422F-41F9-BC59-854FA83BBCA3}"/>
          </ac:picMkLst>
        </pc:picChg>
        <pc:picChg chg="add mod ord">
          <ac:chgData name="William Andrew Bulaquena" userId="7589f1e9-3d8e-44b6-a932-9f064c4bad2e" providerId="ADAL" clId="{C8062F3D-38A2-4392-A89F-A29A91CAE622}" dt="2022-03-03T15:28:37.025" v="1991"/>
          <ac:picMkLst>
            <pc:docMk/>
            <pc:sldMk cId="3044269521" sldId="311"/>
            <ac:picMk id="4" creationId="{E487B565-DFF0-40EE-A7E8-3826213F79D7}"/>
          </ac:picMkLst>
        </pc:picChg>
        <pc:picChg chg="add del mod ord">
          <ac:chgData name="William Andrew Bulaquena" userId="7589f1e9-3d8e-44b6-a932-9f064c4bad2e" providerId="ADAL" clId="{C8062F3D-38A2-4392-A89F-A29A91CAE622}" dt="2022-03-03T15:28:23.277" v="1987" actId="478"/>
          <ac:picMkLst>
            <pc:docMk/>
            <pc:sldMk cId="3044269521" sldId="311"/>
            <ac:picMk id="6" creationId="{4BCF691A-EAB2-4DB6-A558-03049F7CBCD8}"/>
          </ac:picMkLst>
        </pc:picChg>
        <pc:picChg chg="add mod ord">
          <ac:chgData name="William Andrew Bulaquena" userId="7589f1e9-3d8e-44b6-a932-9f064c4bad2e" providerId="ADAL" clId="{C8062F3D-38A2-4392-A89F-A29A91CAE622}" dt="2022-03-03T15:28:37.025" v="1991"/>
          <ac:picMkLst>
            <pc:docMk/>
            <pc:sldMk cId="3044269521" sldId="311"/>
            <ac:picMk id="7" creationId="{D752FFA9-2451-4582-9557-8BD05843141B}"/>
          </ac:picMkLst>
        </pc:picChg>
        <pc:picChg chg="add del">
          <ac:chgData name="William Andrew Bulaquena" userId="7589f1e9-3d8e-44b6-a932-9f064c4bad2e" providerId="ADAL" clId="{C8062F3D-38A2-4392-A89F-A29A91CAE622}" dt="2022-02-23T03:21:50.295" v="580" actId="478"/>
          <ac:picMkLst>
            <pc:docMk/>
            <pc:sldMk cId="3044269521" sldId="311"/>
            <ac:picMk id="10" creationId="{A2C96997-0CDA-442D-9042-1410EF624690}"/>
          </ac:picMkLst>
        </pc:picChg>
        <pc:picChg chg="add del mod ord">
          <ac:chgData name="William Andrew Bulaquena" userId="7589f1e9-3d8e-44b6-a932-9f064c4bad2e" providerId="ADAL" clId="{C8062F3D-38A2-4392-A89F-A29A91CAE622}" dt="2022-03-03T15:29:42.998" v="1997" actId="478"/>
          <ac:picMkLst>
            <pc:docMk/>
            <pc:sldMk cId="3044269521" sldId="311"/>
            <ac:picMk id="11" creationId="{ED1B5ED3-939F-4C52-984A-78A1EB528F3D}"/>
          </ac:picMkLst>
        </pc:picChg>
        <pc:picChg chg="add mod ord">
          <ac:chgData name="William Andrew Bulaquena" userId="7589f1e9-3d8e-44b6-a932-9f064c4bad2e" providerId="ADAL" clId="{C8062F3D-38A2-4392-A89F-A29A91CAE622}" dt="2022-03-03T15:29:47.011" v="1998"/>
          <ac:picMkLst>
            <pc:docMk/>
            <pc:sldMk cId="3044269521" sldId="311"/>
            <ac:picMk id="12" creationId="{14A902F1-6883-4DE5-B422-91E7FF807101}"/>
          </ac:picMkLst>
        </pc:picChg>
        <pc:picChg chg="del">
          <ac:chgData name="William Andrew Bulaquena" userId="7589f1e9-3d8e-44b6-a932-9f064c4bad2e" providerId="ADAL" clId="{C8062F3D-38A2-4392-A89F-A29A91CAE622}" dt="2022-02-23T03:23:07.125" v="591" actId="478"/>
          <ac:picMkLst>
            <pc:docMk/>
            <pc:sldMk cId="3044269521" sldId="311"/>
            <ac:picMk id="14" creationId="{E0839662-A088-42B8-8194-A6CE8C8DBBC7}"/>
          </ac:picMkLst>
        </pc:picChg>
      </pc:sldChg>
      <pc:sldChg chg="addSp delSp modSp mod">
        <pc:chgData name="William Andrew Bulaquena" userId="7589f1e9-3d8e-44b6-a932-9f064c4bad2e" providerId="ADAL" clId="{C8062F3D-38A2-4392-A89F-A29A91CAE622}" dt="2022-02-23T06:28:04.918" v="714" actId="14100"/>
        <pc:sldMkLst>
          <pc:docMk/>
          <pc:sldMk cId="434187538" sldId="313"/>
        </pc:sldMkLst>
        <pc:picChg chg="add mod ord">
          <ac:chgData name="William Andrew Bulaquena" userId="7589f1e9-3d8e-44b6-a932-9f064c4bad2e" providerId="ADAL" clId="{C8062F3D-38A2-4392-A89F-A29A91CAE622}" dt="2022-02-23T06:28:04.918" v="714" actId="14100"/>
          <ac:picMkLst>
            <pc:docMk/>
            <pc:sldMk cId="434187538" sldId="313"/>
            <ac:picMk id="3" creationId="{6DC68A7C-EF8A-4715-A1D2-7503309BD92F}"/>
          </ac:picMkLst>
        </pc:picChg>
        <pc:picChg chg="del">
          <ac:chgData name="William Andrew Bulaquena" userId="7589f1e9-3d8e-44b6-a932-9f064c4bad2e" providerId="ADAL" clId="{C8062F3D-38A2-4392-A89F-A29A91CAE622}" dt="2022-02-23T06:27:31.341" v="710" actId="478"/>
          <ac:picMkLst>
            <pc:docMk/>
            <pc:sldMk cId="434187538" sldId="313"/>
            <ac:picMk id="4" creationId="{31B510C1-D6C9-4601-947F-8E1DF85AF34C}"/>
          </ac:picMkLst>
        </pc:picChg>
        <pc:picChg chg="del">
          <ac:chgData name="William Andrew Bulaquena" userId="7589f1e9-3d8e-44b6-a932-9f064c4bad2e" providerId="ADAL" clId="{C8062F3D-38A2-4392-A89F-A29A91CAE622}" dt="2022-02-23T06:27:32.293" v="711" actId="478"/>
          <ac:picMkLst>
            <pc:docMk/>
            <pc:sldMk cId="434187538" sldId="313"/>
            <ac:picMk id="5" creationId="{3D378890-1455-4467-AE5F-003F89966C0A}"/>
          </ac:picMkLst>
        </pc:picChg>
        <pc:picChg chg="add mod ord">
          <ac:chgData name="William Andrew Bulaquena" userId="7589f1e9-3d8e-44b6-a932-9f064c4bad2e" providerId="ADAL" clId="{C8062F3D-38A2-4392-A89F-A29A91CAE622}" dt="2022-02-23T06:27:59.259" v="713"/>
          <ac:picMkLst>
            <pc:docMk/>
            <pc:sldMk cId="434187538" sldId="313"/>
            <ac:picMk id="7" creationId="{BD5B30BB-0B40-423F-AD0C-F9C90422F2AA}"/>
          </ac:picMkLst>
        </pc:picChg>
        <pc:picChg chg="del">
          <ac:chgData name="William Andrew Bulaquena" userId="7589f1e9-3d8e-44b6-a932-9f064c4bad2e" providerId="ADAL" clId="{C8062F3D-38A2-4392-A89F-A29A91CAE622}" dt="2022-02-23T06:27:41.182" v="712" actId="478"/>
          <ac:picMkLst>
            <pc:docMk/>
            <pc:sldMk cId="434187538" sldId="313"/>
            <ac:picMk id="11" creationId="{CBE17FD3-FA89-4A28-91F2-78EEC408FBF3}"/>
          </ac:picMkLst>
        </pc:picChg>
      </pc:sldChg>
      <pc:sldChg chg="addSp delSp modSp mod">
        <pc:chgData name="William Andrew Bulaquena" userId="7589f1e9-3d8e-44b6-a932-9f064c4bad2e" providerId="ADAL" clId="{C8062F3D-38A2-4392-A89F-A29A91CAE622}" dt="2022-03-03T15:35:37.176" v="2019"/>
        <pc:sldMkLst>
          <pc:docMk/>
          <pc:sldMk cId="1262455063" sldId="314"/>
        </pc:sldMkLst>
        <pc:spChg chg="mod">
          <ac:chgData name="William Andrew Bulaquena" userId="7589f1e9-3d8e-44b6-a932-9f064c4bad2e" providerId="ADAL" clId="{C8062F3D-38A2-4392-A89F-A29A91CAE622}" dt="2022-03-03T15:33:20.608" v="2002" actId="20577"/>
          <ac:spMkLst>
            <pc:docMk/>
            <pc:sldMk cId="1262455063" sldId="314"/>
            <ac:spMk id="8" creationId="{044E97EF-F556-40CA-A12C-4A15CE359878}"/>
          </ac:spMkLst>
        </pc:spChg>
        <pc:picChg chg="del">
          <ac:chgData name="William Andrew Bulaquena" userId="7589f1e9-3d8e-44b6-a932-9f064c4bad2e" providerId="ADAL" clId="{C8062F3D-38A2-4392-A89F-A29A91CAE622}" dt="2022-02-23T06:30:27.873" v="725" actId="478"/>
          <ac:picMkLst>
            <pc:docMk/>
            <pc:sldMk cId="1262455063" sldId="314"/>
            <ac:picMk id="3" creationId="{C887D4B7-7045-4666-B96C-8C86750EC194}"/>
          </ac:picMkLst>
        </pc:picChg>
        <pc:picChg chg="add mod ord">
          <ac:chgData name="William Andrew Bulaquena" userId="7589f1e9-3d8e-44b6-a932-9f064c4bad2e" providerId="ADAL" clId="{C8062F3D-38A2-4392-A89F-A29A91CAE622}" dt="2022-03-03T15:35:37.176" v="2019"/>
          <ac:picMkLst>
            <pc:docMk/>
            <pc:sldMk cId="1262455063" sldId="314"/>
            <ac:picMk id="3" creationId="{E82178CF-DBD9-42E6-AC60-D84C11D71BFE}"/>
          </ac:picMkLst>
        </pc:picChg>
        <pc:picChg chg="add del mod ord">
          <ac:chgData name="William Andrew Bulaquena" userId="7589f1e9-3d8e-44b6-a932-9f064c4bad2e" providerId="ADAL" clId="{C8062F3D-38A2-4392-A89F-A29A91CAE622}" dt="2022-03-03T15:35:23.275" v="2012" actId="478"/>
          <ac:picMkLst>
            <pc:docMk/>
            <pc:sldMk cId="1262455063" sldId="314"/>
            <ac:picMk id="4" creationId="{99759E45-82CC-4B89-A172-06642925247E}"/>
          </ac:picMkLst>
        </pc:picChg>
        <pc:picChg chg="add del mod ord">
          <ac:chgData name="William Andrew Bulaquena" userId="7589f1e9-3d8e-44b6-a932-9f064c4bad2e" providerId="ADAL" clId="{C8062F3D-38A2-4392-A89F-A29A91CAE622}" dt="2022-03-03T15:35:26.402" v="2014" actId="478"/>
          <ac:picMkLst>
            <pc:docMk/>
            <pc:sldMk cId="1262455063" sldId="314"/>
            <ac:picMk id="6" creationId="{4C8D61B2-C6E7-4FEA-A622-30F5906495EF}"/>
          </ac:picMkLst>
        </pc:picChg>
        <pc:picChg chg="add mod ord">
          <ac:chgData name="William Andrew Bulaquena" userId="7589f1e9-3d8e-44b6-a932-9f064c4bad2e" providerId="ADAL" clId="{C8062F3D-38A2-4392-A89F-A29A91CAE622}" dt="2022-03-03T15:35:37.176" v="2019"/>
          <ac:picMkLst>
            <pc:docMk/>
            <pc:sldMk cId="1262455063" sldId="314"/>
            <ac:picMk id="7" creationId="{BB4B2E4A-3181-4E84-91EC-AA6525A7FDC0}"/>
          </ac:picMkLst>
        </pc:picChg>
        <pc:picChg chg="del mod">
          <ac:chgData name="William Andrew Bulaquena" userId="7589f1e9-3d8e-44b6-a932-9f064c4bad2e" providerId="ADAL" clId="{C8062F3D-38A2-4392-A89F-A29A91CAE622}" dt="2022-02-23T06:30:28.405" v="727" actId="478"/>
          <ac:picMkLst>
            <pc:docMk/>
            <pc:sldMk cId="1262455063" sldId="314"/>
            <ac:picMk id="7" creationId="{C0156FF6-648B-42FF-8B68-5D74A4A17629}"/>
          </ac:picMkLst>
        </pc:picChg>
      </pc:sldChg>
      <pc:sldChg chg="addSp delSp modSp mod">
        <pc:chgData name="William Andrew Bulaquena" userId="7589f1e9-3d8e-44b6-a932-9f064c4bad2e" providerId="ADAL" clId="{C8062F3D-38A2-4392-A89F-A29A91CAE622}" dt="2022-03-03T17:31:40.281" v="2311" actId="20577"/>
        <pc:sldMkLst>
          <pc:docMk/>
          <pc:sldMk cId="2190084966" sldId="315"/>
        </pc:sldMkLst>
        <pc:spChg chg="add mod">
          <ac:chgData name="William Andrew Bulaquena" userId="7589f1e9-3d8e-44b6-a932-9f064c4bad2e" providerId="ADAL" clId="{C8062F3D-38A2-4392-A89F-A29A91CAE622}" dt="2022-03-01T00:58:15.585" v="1151"/>
          <ac:spMkLst>
            <pc:docMk/>
            <pc:sldMk cId="2190084966" sldId="315"/>
            <ac:spMk id="10" creationId="{BE1BF8B7-3DC7-4F25-9317-064DD0931EBC}"/>
          </ac:spMkLst>
        </pc:spChg>
        <pc:spChg chg="mod">
          <ac:chgData name="William Andrew Bulaquena" userId="7589f1e9-3d8e-44b6-a932-9f064c4bad2e" providerId="ADAL" clId="{C8062F3D-38A2-4392-A89F-A29A91CAE622}" dt="2022-03-03T17:31:40.281" v="2311" actId="20577"/>
          <ac:spMkLst>
            <pc:docMk/>
            <pc:sldMk cId="2190084966" sldId="315"/>
            <ac:spMk id="13" creationId="{42D627F9-8139-47C5-97FC-78897EDE414B}"/>
          </ac:spMkLst>
        </pc:spChg>
        <pc:spChg chg="del mod">
          <ac:chgData name="William Andrew Bulaquena" userId="7589f1e9-3d8e-44b6-a932-9f064c4bad2e" providerId="ADAL" clId="{C8062F3D-38A2-4392-A89F-A29A91CAE622}" dt="2022-03-01T00:58:02.713" v="1148" actId="478"/>
          <ac:spMkLst>
            <pc:docMk/>
            <pc:sldMk cId="2190084966" sldId="315"/>
            <ac:spMk id="14" creationId="{E5121096-AE8F-4503-ABF6-5C75B8EA0EDE}"/>
          </ac:spMkLst>
        </pc:spChg>
        <pc:spChg chg="mod">
          <ac:chgData name="William Andrew Bulaquena" userId="7589f1e9-3d8e-44b6-a932-9f064c4bad2e" providerId="ADAL" clId="{C8062F3D-38A2-4392-A89F-A29A91CAE622}" dt="2022-03-01T00:58:05.601" v="1149" actId="20577"/>
          <ac:spMkLst>
            <pc:docMk/>
            <pc:sldMk cId="2190084966" sldId="315"/>
            <ac:spMk id="1714" creationId="{00000000-0000-0000-0000-000000000000}"/>
          </ac:spMkLst>
        </pc:spChg>
        <pc:picChg chg="add del mod ord">
          <ac:chgData name="William Andrew Bulaquena" userId="7589f1e9-3d8e-44b6-a932-9f064c4bad2e" providerId="ADAL" clId="{C8062F3D-38A2-4392-A89F-A29A91CAE622}" dt="2022-02-23T06:43:10.011" v="754" actId="478"/>
          <ac:picMkLst>
            <pc:docMk/>
            <pc:sldMk cId="2190084966" sldId="315"/>
            <ac:picMk id="3" creationId="{A651E8A1-2622-4482-81C8-FBA04D7E7785}"/>
          </ac:picMkLst>
        </pc:picChg>
        <pc:picChg chg="add mod ord">
          <ac:chgData name="William Andrew Bulaquena" userId="7589f1e9-3d8e-44b6-a932-9f064c4bad2e" providerId="ADAL" clId="{C8062F3D-38A2-4392-A89F-A29A91CAE622}" dt="2022-03-01T01:04:34.515" v="1176"/>
          <ac:picMkLst>
            <pc:docMk/>
            <pc:sldMk cId="2190084966" sldId="315"/>
            <ac:picMk id="3" creationId="{DC54C364-3D13-459A-AC00-3C69EC3946F2}"/>
          </ac:picMkLst>
        </pc:picChg>
        <pc:picChg chg="add del mod ord">
          <ac:chgData name="William Andrew Bulaquena" userId="7589f1e9-3d8e-44b6-a932-9f064c4bad2e" providerId="ADAL" clId="{C8062F3D-38A2-4392-A89F-A29A91CAE622}" dt="2022-02-23T06:44:38.243" v="763" actId="478"/>
          <ac:picMkLst>
            <pc:docMk/>
            <pc:sldMk cId="2190084966" sldId="315"/>
            <ac:picMk id="5" creationId="{666045F3-AB53-44DF-A407-5B8353AE37B8}"/>
          </ac:picMkLst>
        </pc:picChg>
        <pc:picChg chg="add mod ord">
          <ac:chgData name="William Andrew Bulaquena" userId="7589f1e9-3d8e-44b6-a932-9f064c4bad2e" providerId="ADAL" clId="{C8062F3D-38A2-4392-A89F-A29A91CAE622}" dt="2022-03-01T01:04:34.515" v="1176"/>
          <ac:picMkLst>
            <pc:docMk/>
            <pc:sldMk cId="2190084966" sldId="315"/>
            <ac:picMk id="5" creationId="{A1F660EA-196B-4B08-972F-D25BDC51A94C}"/>
          </ac:picMkLst>
        </pc:picChg>
        <pc:picChg chg="add del mod ord">
          <ac:chgData name="William Andrew Bulaquena" userId="7589f1e9-3d8e-44b6-a932-9f064c4bad2e" providerId="ADAL" clId="{C8062F3D-38A2-4392-A89F-A29A91CAE622}" dt="2022-03-01T01:04:23.400" v="1169" actId="478"/>
          <ac:picMkLst>
            <pc:docMk/>
            <pc:sldMk cId="2190084966" sldId="315"/>
            <ac:picMk id="7" creationId="{53AC03EA-9C7E-4355-BF46-6A2CE6627013}"/>
          </ac:picMkLst>
        </pc:picChg>
        <pc:picChg chg="add mod ord">
          <ac:chgData name="William Andrew Bulaquena" userId="7589f1e9-3d8e-44b6-a932-9f064c4bad2e" providerId="ADAL" clId="{C8062F3D-38A2-4392-A89F-A29A91CAE622}" dt="2022-03-01T01:04:34.515" v="1176"/>
          <ac:picMkLst>
            <pc:docMk/>
            <pc:sldMk cId="2190084966" sldId="315"/>
            <ac:picMk id="8" creationId="{26A804F2-12A3-4BD1-822D-D2634FBA6B14}"/>
          </ac:picMkLst>
        </pc:picChg>
        <pc:picChg chg="del">
          <ac:chgData name="William Andrew Bulaquena" userId="7589f1e9-3d8e-44b6-a932-9f064c4bad2e" providerId="ADAL" clId="{C8062F3D-38A2-4392-A89F-A29A91CAE622}" dt="2022-02-23T06:47:56.889" v="786" actId="478"/>
          <ac:picMkLst>
            <pc:docMk/>
            <pc:sldMk cId="2190084966" sldId="315"/>
            <ac:picMk id="8" creationId="{51AE3B53-63AC-414E-B6D5-C18F19779169}"/>
          </ac:picMkLst>
        </pc:picChg>
        <pc:picChg chg="del">
          <ac:chgData name="William Andrew Bulaquena" userId="7589f1e9-3d8e-44b6-a932-9f064c4bad2e" providerId="ADAL" clId="{C8062F3D-38A2-4392-A89F-A29A91CAE622}" dt="2022-02-23T06:44:53.692" v="768" actId="478"/>
          <ac:picMkLst>
            <pc:docMk/>
            <pc:sldMk cId="2190084966" sldId="315"/>
            <ac:picMk id="10" creationId="{550CF7EF-38E9-4CE8-8106-F1DDB0BF8176}"/>
          </ac:picMkLst>
        </pc:picChg>
        <pc:picChg chg="del">
          <ac:chgData name="William Andrew Bulaquena" userId="7589f1e9-3d8e-44b6-a932-9f064c4bad2e" providerId="ADAL" clId="{C8062F3D-38A2-4392-A89F-A29A91CAE622}" dt="2022-02-23T06:44:54.421" v="769" actId="478"/>
          <ac:picMkLst>
            <pc:docMk/>
            <pc:sldMk cId="2190084966" sldId="315"/>
            <ac:picMk id="11" creationId="{188A36BB-B998-41A5-A8C7-1020F0251863}"/>
          </ac:picMkLst>
        </pc:picChg>
        <pc:picChg chg="add del mod ord">
          <ac:chgData name="William Andrew Bulaquena" userId="7589f1e9-3d8e-44b6-a932-9f064c4bad2e" providerId="ADAL" clId="{C8062F3D-38A2-4392-A89F-A29A91CAE622}" dt="2022-03-01T01:04:23.946" v="1170" actId="478"/>
          <ac:picMkLst>
            <pc:docMk/>
            <pc:sldMk cId="2190084966" sldId="315"/>
            <ac:picMk id="16" creationId="{5711879D-E302-4E66-BA28-8C65D35858B9}"/>
          </ac:picMkLst>
        </pc:picChg>
        <pc:picChg chg="add del mod">
          <ac:chgData name="William Andrew Bulaquena" userId="7589f1e9-3d8e-44b6-a932-9f064c4bad2e" providerId="ADAL" clId="{C8062F3D-38A2-4392-A89F-A29A91CAE622}" dt="2022-03-01T01:04:24.369" v="1171" actId="478"/>
          <ac:picMkLst>
            <pc:docMk/>
            <pc:sldMk cId="2190084966" sldId="315"/>
            <ac:picMk id="18" creationId="{A68A2A9C-F071-41B4-8868-C02FEBA165FA}"/>
          </ac:picMkLst>
        </pc:picChg>
      </pc:sldChg>
      <pc:sldChg chg="modSp mod">
        <pc:chgData name="William Andrew Bulaquena" userId="7589f1e9-3d8e-44b6-a932-9f064c4bad2e" providerId="ADAL" clId="{C8062F3D-38A2-4392-A89F-A29A91CAE622}" dt="2022-03-03T15:24:18.581" v="1975" actId="20577"/>
        <pc:sldMkLst>
          <pc:docMk/>
          <pc:sldMk cId="2478996549" sldId="316"/>
        </pc:sldMkLst>
        <pc:spChg chg="mod">
          <ac:chgData name="William Andrew Bulaquena" userId="7589f1e9-3d8e-44b6-a932-9f064c4bad2e" providerId="ADAL" clId="{C8062F3D-38A2-4392-A89F-A29A91CAE622}" dt="2022-03-03T15:24:18.581" v="1975" actId="20577"/>
          <ac:spMkLst>
            <pc:docMk/>
            <pc:sldMk cId="2478996549" sldId="316"/>
            <ac:spMk id="10" creationId="{16D2AF83-9701-4C0A-8214-691BFCB2AA79}"/>
          </ac:spMkLst>
        </pc:spChg>
      </pc:sldChg>
      <pc:sldChg chg="modSp mod">
        <pc:chgData name="William Andrew Bulaquena" userId="7589f1e9-3d8e-44b6-a932-9f064c4bad2e" providerId="ADAL" clId="{C8062F3D-38A2-4392-A89F-A29A91CAE622}" dt="2022-02-23T03:27:36.839" v="662" actId="20577"/>
        <pc:sldMkLst>
          <pc:docMk/>
          <pc:sldMk cId="1359173109" sldId="317"/>
        </pc:sldMkLst>
        <pc:spChg chg="mod">
          <ac:chgData name="William Andrew Bulaquena" userId="7589f1e9-3d8e-44b6-a932-9f064c4bad2e" providerId="ADAL" clId="{C8062F3D-38A2-4392-A89F-A29A91CAE622}" dt="2022-02-23T03:27:36.839" v="662" actId="20577"/>
          <ac:spMkLst>
            <pc:docMk/>
            <pc:sldMk cId="1359173109" sldId="317"/>
            <ac:spMk id="12" creationId="{B3D765D4-1D8D-4EA9-9D99-B10FB479B475}"/>
          </ac:spMkLst>
        </pc:spChg>
      </pc:sldChg>
      <pc:sldChg chg="addSp delSp modSp mod">
        <pc:chgData name="William Andrew Bulaquena" userId="7589f1e9-3d8e-44b6-a932-9f064c4bad2e" providerId="ADAL" clId="{C8062F3D-38A2-4392-A89F-A29A91CAE622}" dt="2022-03-01T00:56:04.792" v="1106" actId="20577"/>
        <pc:sldMkLst>
          <pc:docMk/>
          <pc:sldMk cId="3370169648" sldId="318"/>
        </pc:sldMkLst>
        <pc:spChg chg="mod">
          <ac:chgData name="William Andrew Bulaquena" userId="7589f1e9-3d8e-44b6-a932-9f064c4bad2e" providerId="ADAL" clId="{C8062F3D-38A2-4392-A89F-A29A91CAE622}" dt="2022-03-01T00:43:08.902" v="976" actId="20577"/>
          <ac:spMkLst>
            <pc:docMk/>
            <pc:sldMk cId="3370169648" sldId="318"/>
            <ac:spMk id="7" creationId="{F8C7DE82-D00B-4350-BC42-1418FDE976D0}"/>
          </ac:spMkLst>
        </pc:spChg>
        <pc:spChg chg="del mod">
          <ac:chgData name="William Andrew Bulaquena" userId="7589f1e9-3d8e-44b6-a932-9f064c4bad2e" providerId="ADAL" clId="{C8062F3D-38A2-4392-A89F-A29A91CAE622}" dt="2022-03-01T00:43:13.914" v="978" actId="478"/>
          <ac:spMkLst>
            <pc:docMk/>
            <pc:sldMk cId="3370169648" sldId="318"/>
            <ac:spMk id="9" creationId="{56FFD0F0-553F-40BD-A34D-74E9E29BBA75}"/>
          </ac:spMkLst>
        </pc:spChg>
        <pc:spChg chg="add mod">
          <ac:chgData name="William Andrew Bulaquena" userId="7589f1e9-3d8e-44b6-a932-9f064c4bad2e" providerId="ADAL" clId="{C8062F3D-38A2-4392-A89F-A29A91CAE622}" dt="2022-03-01T00:56:00.864" v="1105" actId="20577"/>
          <ac:spMkLst>
            <pc:docMk/>
            <pc:sldMk cId="3370169648" sldId="318"/>
            <ac:spMk id="10" creationId="{EF127858-DFB5-441C-8DC7-B5CD27049DFB}"/>
          </ac:spMkLst>
        </pc:spChg>
        <pc:spChg chg="mod">
          <ac:chgData name="William Andrew Bulaquena" userId="7589f1e9-3d8e-44b6-a932-9f064c4bad2e" providerId="ADAL" clId="{C8062F3D-38A2-4392-A89F-A29A91CAE622}" dt="2022-03-01T00:56:04.792" v="1106" actId="20577"/>
          <ac:spMkLst>
            <pc:docMk/>
            <pc:sldMk cId="3370169648" sldId="318"/>
            <ac:spMk id="1714" creationId="{00000000-0000-0000-0000-000000000000}"/>
          </ac:spMkLst>
        </pc:spChg>
        <pc:picChg chg="add del mod">
          <ac:chgData name="William Andrew Bulaquena" userId="7589f1e9-3d8e-44b6-a932-9f064c4bad2e" providerId="ADAL" clId="{C8062F3D-38A2-4392-A89F-A29A91CAE622}" dt="2022-03-01T00:42:27.580" v="967" actId="478"/>
          <ac:picMkLst>
            <pc:docMk/>
            <pc:sldMk cId="3370169648" sldId="318"/>
            <ac:picMk id="3" creationId="{96BA5442-19E8-4E63-8FC4-C1D53A2B9F39}"/>
          </ac:picMkLst>
        </pc:picChg>
        <pc:picChg chg="add mod">
          <ac:chgData name="William Andrew Bulaquena" userId="7589f1e9-3d8e-44b6-a932-9f064c4bad2e" providerId="ADAL" clId="{C8062F3D-38A2-4392-A89F-A29A91CAE622}" dt="2022-03-01T00:42:31.504" v="968"/>
          <ac:picMkLst>
            <pc:docMk/>
            <pc:sldMk cId="3370169648" sldId="318"/>
            <ac:picMk id="4" creationId="{48C90EE8-5603-45F5-9F50-8949E3B0F6C5}"/>
          </ac:picMkLst>
        </pc:picChg>
        <pc:picChg chg="del">
          <ac:chgData name="William Andrew Bulaquena" userId="7589f1e9-3d8e-44b6-a932-9f064c4bad2e" providerId="ADAL" clId="{C8062F3D-38A2-4392-A89F-A29A91CAE622}" dt="2022-02-23T06:58:41.565" v="885" actId="478"/>
          <ac:picMkLst>
            <pc:docMk/>
            <pc:sldMk cId="3370169648" sldId="318"/>
            <ac:picMk id="6" creationId="{1BE201AC-55E2-4C26-BA5A-75AD5C32E95A}"/>
          </ac:picMkLst>
        </pc:picChg>
      </pc:sldChg>
      <pc:sldChg chg="addSp delSp modSp mod">
        <pc:chgData name="William Andrew Bulaquena" userId="7589f1e9-3d8e-44b6-a932-9f064c4bad2e" providerId="ADAL" clId="{C8062F3D-38A2-4392-A89F-A29A91CAE622}" dt="2022-03-03T17:38:47.041" v="2346" actId="20577"/>
        <pc:sldMkLst>
          <pc:docMk/>
          <pc:sldMk cId="4015336745" sldId="319"/>
        </pc:sldMkLst>
        <pc:spChg chg="mod">
          <ac:chgData name="William Andrew Bulaquena" userId="7589f1e9-3d8e-44b6-a932-9f064c4bad2e" providerId="ADAL" clId="{C8062F3D-38A2-4392-A89F-A29A91CAE622}" dt="2022-03-03T17:38:47.041" v="2346" actId="20577"/>
          <ac:spMkLst>
            <pc:docMk/>
            <pc:sldMk cId="4015336745" sldId="319"/>
            <ac:spMk id="9" creationId="{72B2264A-FAAA-4465-B9CD-0154C4B3FB7B}"/>
          </ac:spMkLst>
        </pc:spChg>
        <pc:spChg chg="del mod">
          <ac:chgData name="William Andrew Bulaquena" userId="7589f1e9-3d8e-44b6-a932-9f064c4bad2e" providerId="ADAL" clId="{C8062F3D-38A2-4392-A89F-A29A91CAE622}" dt="2022-03-01T00:47:07.368" v="1047" actId="478"/>
          <ac:spMkLst>
            <pc:docMk/>
            <pc:sldMk cId="4015336745" sldId="319"/>
            <ac:spMk id="11" creationId="{2BD2BB6B-7B5E-4E69-9726-FD0BC6C0386C}"/>
          </ac:spMkLst>
        </pc:spChg>
        <pc:spChg chg="add mod">
          <ac:chgData name="William Andrew Bulaquena" userId="7589f1e9-3d8e-44b6-a932-9f064c4bad2e" providerId="ADAL" clId="{C8062F3D-38A2-4392-A89F-A29A91CAE622}" dt="2022-03-01T00:56:34.113" v="1109"/>
          <ac:spMkLst>
            <pc:docMk/>
            <pc:sldMk cId="4015336745" sldId="319"/>
            <ac:spMk id="15" creationId="{BA70871B-A55A-416E-BD6F-BB57E02D976D}"/>
          </ac:spMkLst>
        </pc:spChg>
        <pc:spChg chg="mod">
          <ac:chgData name="William Andrew Bulaquena" userId="7589f1e9-3d8e-44b6-a932-9f064c4bad2e" providerId="ADAL" clId="{C8062F3D-38A2-4392-A89F-A29A91CAE622}" dt="2022-03-01T01:06:34.541" v="1184" actId="20577"/>
          <ac:spMkLst>
            <pc:docMk/>
            <pc:sldMk cId="4015336745" sldId="319"/>
            <ac:spMk id="1714" creationId="{00000000-0000-0000-0000-000000000000}"/>
          </ac:spMkLst>
        </pc:spChg>
        <pc:picChg chg="add del mod ord">
          <ac:chgData name="William Andrew Bulaquena" userId="7589f1e9-3d8e-44b6-a932-9f064c4bad2e" providerId="ADAL" clId="{C8062F3D-38A2-4392-A89F-A29A91CAE622}" dt="2022-03-01T00:51:51.234" v="1063" actId="478"/>
          <ac:picMkLst>
            <pc:docMk/>
            <pc:sldMk cId="4015336745" sldId="319"/>
            <ac:picMk id="3" creationId="{2C34B5C1-5443-4AEA-AD8B-2EF51F8120FB}"/>
          </ac:picMkLst>
        </pc:picChg>
        <pc:picChg chg="add mod ord">
          <ac:chgData name="William Andrew Bulaquena" userId="7589f1e9-3d8e-44b6-a932-9f064c4bad2e" providerId="ADAL" clId="{C8062F3D-38A2-4392-A89F-A29A91CAE622}" dt="2022-03-01T00:51:58.313" v="1064"/>
          <ac:picMkLst>
            <pc:docMk/>
            <pc:sldMk cId="4015336745" sldId="319"/>
            <ac:picMk id="4" creationId="{D92FFE8F-ADED-4C42-88C5-16C737958C05}"/>
          </ac:picMkLst>
        </pc:picChg>
        <pc:picChg chg="add del mod ord">
          <ac:chgData name="William Andrew Bulaquena" userId="7589f1e9-3d8e-44b6-a932-9f064c4bad2e" providerId="ADAL" clId="{C8062F3D-38A2-4392-A89F-A29A91CAE622}" dt="2022-03-01T00:51:50.718" v="1062" actId="478"/>
          <ac:picMkLst>
            <pc:docMk/>
            <pc:sldMk cId="4015336745" sldId="319"/>
            <ac:picMk id="5" creationId="{96FF00F7-C2ED-4945-9DBE-85DEF0818E16}"/>
          </ac:picMkLst>
        </pc:picChg>
        <pc:picChg chg="del">
          <ac:chgData name="William Andrew Bulaquena" userId="7589f1e9-3d8e-44b6-a932-9f064c4bad2e" providerId="ADAL" clId="{C8062F3D-38A2-4392-A89F-A29A91CAE622}" dt="2022-02-23T06:52:36.877" v="810" actId="478"/>
          <ac:picMkLst>
            <pc:docMk/>
            <pc:sldMk cId="4015336745" sldId="319"/>
            <ac:picMk id="7" creationId="{0DD1B336-3338-42FB-BACC-21A2AD9B84C9}"/>
          </ac:picMkLst>
        </pc:picChg>
        <pc:picChg chg="add del mod">
          <ac:chgData name="William Andrew Bulaquena" userId="7589f1e9-3d8e-44b6-a932-9f064c4bad2e" providerId="ADAL" clId="{C8062F3D-38A2-4392-A89F-A29A91CAE622}" dt="2022-03-01T00:51:36.833" v="1055" actId="22"/>
          <ac:picMkLst>
            <pc:docMk/>
            <pc:sldMk cId="4015336745" sldId="319"/>
            <ac:picMk id="7" creationId="{5D0F8763-449F-4E9F-BBB0-167EF3DFA2E1}"/>
          </ac:picMkLst>
        </pc:picChg>
        <pc:picChg chg="del">
          <ac:chgData name="William Andrew Bulaquena" userId="7589f1e9-3d8e-44b6-a932-9f064c4bad2e" providerId="ADAL" clId="{C8062F3D-38A2-4392-A89F-A29A91CAE622}" dt="2022-02-23T06:52:32.428" v="808" actId="478"/>
          <ac:picMkLst>
            <pc:docMk/>
            <pc:sldMk cId="4015336745" sldId="319"/>
            <ac:picMk id="8" creationId="{A7A67A9D-4E29-4A5D-A7CA-F44E92D3E487}"/>
          </ac:picMkLst>
        </pc:picChg>
        <pc:picChg chg="add mod ord">
          <ac:chgData name="William Andrew Bulaquena" userId="7589f1e9-3d8e-44b6-a932-9f064c4bad2e" providerId="ADAL" clId="{C8062F3D-38A2-4392-A89F-A29A91CAE622}" dt="2022-03-01T00:51:58.313" v="1064"/>
          <ac:picMkLst>
            <pc:docMk/>
            <pc:sldMk cId="4015336745" sldId="319"/>
            <ac:picMk id="13" creationId="{76FF62BC-C875-45A1-A343-DA2E604E7BE9}"/>
          </ac:picMkLst>
        </pc:picChg>
      </pc:sldChg>
      <pc:sldChg chg="addSp delSp modSp mod">
        <pc:chgData name="William Andrew Bulaquena" userId="7589f1e9-3d8e-44b6-a932-9f064c4bad2e" providerId="ADAL" clId="{C8062F3D-38A2-4392-A89F-A29A91CAE622}" dt="2022-02-23T06:32:48.834" v="742"/>
        <pc:sldMkLst>
          <pc:docMk/>
          <pc:sldMk cId="2394341495" sldId="320"/>
        </pc:sldMkLst>
        <pc:picChg chg="add mod ord">
          <ac:chgData name="William Andrew Bulaquena" userId="7589f1e9-3d8e-44b6-a932-9f064c4bad2e" providerId="ADAL" clId="{C8062F3D-38A2-4392-A89F-A29A91CAE622}" dt="2022-02-23T06:32:48.834" v="742"/>
          <ac:picMkLst>
            <pc:docMk/>
            <pc:sldMk cId="2394341495" sldId="320"/>
            <ac:picMk id="3" creationId="{B884C63E-5F31-4FE8-8079-E3031E5F1E8D}"/>
          </ac:picMkLst>
        </pc:picChg>
        <pc:picChg chg="del">
          <ac:chgData name="William Andrew Bulaquena" userId="7589f1e9-3d8e-44b6-a932-9f064c4bad2e" providerId="ADAL" clId="{C8062F3D-38A2-4392-A89F-A29A91CAE622}" dt="2022-02-23T06:32:44.609" v="741" actId="478"/>
          <ac:picMkLst>
            <pc:docMk/>
            <pc:sldMk cId="2394341495" sldId="320"/>
            <ac:picMk id="4" creationId="{15E2B227-6446-46C2-AE8A-E7DE79038DD9}"/>
          </ac:picMkLst>
        </pc:picChg>
      </pc:sldChg>
      <pc:sldChg chg="addSp delSp modSp mod">
        <pc:chgData name="William Andrew Bulaquena" userId="7589f1e9-3d8e-44b6-a932-9f064c4bad2e" providerId="ADAL" clId="{C8062F3D-38A2-4392-A89F-A29A91CAE622}" dt="2022-03-03T15:23:35.996" v="1968"/>
        <pc:sldMkLst>
          <pc:docMk/>
          <pc:sldMk cId="186119352" sldId="341"/>
        </pc:sldMkLst>
        <pc:spChg chg="add del">
          <ac:chgData name="William Andrew Bulaquena" userId="7589f1e9-3d8e-44b6-a932-9f064c4bad2e" providerId="ADAL" clId="{C8062F3D-38A2-4392-A89F-A29A91CAE622}" dt="2022-03-03T15:23:29.083" v="1965" actId="478"/>
          <ac:spMkLst>
            <pc:docMk/>
            <pc:sldMk cId="186119352" sldId="341"/>
            <ac:spMk id="14" creationId="{16B528D7-54BF-49C4-AB6D-2CAAA1A5EE91}"/>
          </ac:spMkLst>
        </pc:spChg>
        <pc:spChg chg="add del">
          <ac:chgData name="William Andrew Bulaquena" userId="7589f1e9-3d8e-44b6-a932-9f064c4bad2e" providerId="ADAL" clId="{C8062F3D-38A2-4392-A89F-A29A91CAE622}" dt="2022-03-03T15:23:10.176" v="1960" actId="478"/>
          <ac:spMkLst>
            <pc:docMk/>
            <pc:sldMk cId="186119352" sldId="341"/>
            <ac:spMk id="15" creationId="{F6E1AFEB-66AF-489E-82AB-43585355152F}"/>
          </ac:spMkLst>
        </pc:spChg>
        <pc:spChg chg="add del mod">
          <ac:chgData name="William Andrew Bulaquena" userId="7589f1e9-3d8e-44b6-a932-9f064c4bad2e" providerId="ADAL" clId="{C8062F3D-38A2-4392-A89F-A29A91CAE622}" dt="2022-03-03T15:20:29.654" v="1913"/>
          <ac:spMkLst>
            <pc:docMk/>
            <pc:sldMk cId="186119352" sldId="341"/>
            <ac:spMk id="18" creationId="{0376520F-4C3A-47AB-8F7F-A3D5DB3E8FD8}"/>
          </ac:spMkLst>
        </pc:spChg>
        <pc:spChg chg="add del mod">
          <ac:chgData name="William Andrew Bulaquena" userId="7589f1e9-3d8e-44b6-a932-9f064c4bad2e" providerId="ADAL" clId="{C8062F3D-38A2-4392-A89F-A29A91CAE622}" dt="2022-03-03T15:20:29.654" v="1913"/>
          <ac:spMkLst>
            <pc:docMk/>
            <pc:sldMk cId="186119352" sldId="341"/>
            <ac:spMk id="19" creationId="{C7E2D7CF-7A51-4881-9F3C-6FA4391F3F29}"/>
          </ac:spMkLst>
        </pc:spChg>
        <pc:spChg chg="add del mod">
          <ac:chgData name="William Andrew Bulaquena" userId="7589f1e9-3d8e-44b6-a932-9f064c4bad2e" providerId="ADAL" clId="{C8062F3D-38A2-4392-A89F-A29A91CAE622}" dt="2022-03-03T15:23:35.996" v="1968"/>
          <ac:spMkLst>
            <pc:docMk/>
            <pc:sldMk cId="186119352" sldId="341"/>
            <ac:spMk id="23" creationId="{8CA53AB9-780C-407D-86AB-4D61B5AA77BD}"/>
          </ac:spMkLst>
        </pc:spChg>
        <pc:spChg chg="add del mod">
          <ac:chgData name="William Andrew Bulaquena" userId="7589f1e9-3d8e-44b6-a932-9f064c4bad2e" providerId="ADAL" clId="{C8062F3D-38A2-4392-A89F-A29A91CAE622}" dt="2022-03-03T15:23:35.996" v="1968"/>
          <ac:spMkLst>
            <pc:docMk/>
            <pc:sldMk cId="186119352" sldId="341"/>
            <ac:spMk id="24" creationId="{11C19A10-711D-44E9-9706-EB96CA218171}"/>
          </ac:spMkLst>
        </pc:spChg>
        <pc:picChg chg="add del mod ord">
          <ac:chgData name="William Andrew Bulaquena" userId="7589f1e9-3d8e-44b6-a932-9f064c4bad2e" providerId="ADAL" clId="{C8062F3D-38A2-4392-A89F-A29A91CAE622}" dt="2022-03-03T15:22:30.759" v="1949" actId="1037"/>
          <ac:picMkLst>
            <pc:docMk/>
            <pc:sldMk cId="186119352" sldId="341"/>
            <ac:picMk id="3" creationId="{95ADF198-A4F8-4697-BF5E-7698EEC07692}"/>
          </ac:picMkLst>
        </pc:picChg>
        <pc:picChg chg="add del mod ord">
          <ac:chgData name="William Andrew Bulaquena" userId="7589f1e9-3d8e-44b6-a932-9f064c4bad2e" providerId="ADAL" clId="{C8062F3D-38A2-4392-A89F-A29A91CAE622}" dt="2022-03-03T15:23:08.267" v="1959" actId="1076"/>
          <ac:picMkLst>
            <pc:docMk/>
            <pc:sldMk cId="186119352" sldId="341"/>
            <ac:picMk id="5" creationId="{EDF3761C-6625-4B5F-9FE2-F3F8D396C391}"/>
          </ac:picMkLst>
        </pc:picChg>
        <pc:picChg chg="add del">
          <ac:chgData name="William Andrew Bulaquena" userId="7589f1e9-3d8e-44b6-a932-9f064c4bad2e" providerId="ADAL" clId="{C8062F3D-38A2-4392-A89F-A29A91CAE622}" dt="2022-02-23T03:14:43.480" v="554" actId="478"/>
          <ac:picMkLst>
            <pc:docMk/>
            <pc:sldMk cId="186119352" sldId="341"/>
            <ac:picMk id="7" creationId="{CA26BB76-3FAC-43CE-9CA2-022A0A6FCE30}"/>
          </ac:picMkLst>
        </pc:picChg>
        <pc:picChg chg="add del mod ord">
          <ac:chgData name="William Andrew Bulaquena" userId="7589f1e9-3d8e-44b6-a932-9f064c4bad2e" providerId="ADAL" clId="{C8062F3D-38A2-4392-A89F-A29A91CAE622}" dt="2022-03-03T15:22:22.911" v="1937" actId="14100"/>
          <ac:picMkLst>
            <pc:docMk/>
            <pc:sldMk cId="186119352" sldId="341"/>
            <ac:picMk id="8" creationId="{BB2832F7-6ADC-4426-83D6-BCF2148B35DB}"/>
          </ac:picMkLst>
        </pc:picChg>
        <pc:picChg chg="add del mod">
          <ac:chgData name="William Andrew Bulaquena" userId="7589f1e9-3d8e-44b6-a932-9f064c4bad2e" providerId="ADAL" clId="{C8062F3D-38A2-4392-A89F-A29A91CAE622}" dt="2022-03-03T15:20:29.654" v="1913"/>
          <ac:picMkLst>
            <pc:docMk/>
            <pc:sldMk cId="186119352" sldId="341"/>
            <ac:picMk id="12" creationId="{5EF4CAF9-401C-4EB5-B72D-BAE80CECDEC9}"/>
          </ac:picMkLst>
        </pc:picChg>
        <pc:picChg chg="add del mod">
          <ac:chgData name="William Andrew Bulaquena" userId="7589f1e9-3d8e-44b6-a932-9f064c4bad2e" providerId="ADAL" clId="{C8062F3D-38A2-4392-A89F-A29A91CAE622}" dt="2022-03-03T15:20:29.654" v="1913"/>
          <ac:picMkLst>
            <pc:docMk/>
            <pc:sldMk cId="186119352" sldId="341"/>
            <ac:picMk id="16" creationId="{1E5FD4D6-40DA-4ACC-BBF9-DF072A95AFF0}"/>
          </ac:picMkLst>
        </pc:picChg>
        <pc:picChg chg="add del mod">
          <ac:chgData name="William Andrew Bulaquena" userId="7589f1e9-3d8e-44b6-a932-9f064c4bad2e" providerId="ADAL" clId="{C8062F3D-38A2-4392-A89F-A29A91CAE622}" dt="2022-03-03T15:20:29.654" v="1913"/>
          <ac:picMkLst>
            <pc:docMk/>
            <pc:sldMk cId="186119352" sldId="341"/>
            <ac:picMk id="17" creationId="{5B181D18-2E90-402F-B31C-DB66C469B05F}"/>
          </ac:picMkLst>
        </pc:picChg>
        <pc:picChg chg="del">
          <ac:chgData name="William Andrew Bulaquena" userId="7589f1e9-3d8e-44b6-a932-9f064c4bad2e" providerId="ADAL" clId="{C8062F3D-38A2-4392-A89F-A29A91CAE622}" dt="2022-02-23T03:12:03.253" v="523" actId="478"/>
          <ac:picMkLst>
            <pc:docMk/>
            <pc:sldMk cId="186119352" sldId="341"/>
            <ac:picMk id="18" creationId="{75557445-CAB6-4641-B95E-86BE3BC959A5}"/>
          </ac:picMkLst>
        </pc:picChg>
        <pc:picChg chg="del">
          <ac:chgData name="William Andrew Bulaquena" userId="7589f1e9-3d8e-44b6-a932-9f064c4bad2e" providerId="ADAL" clId="{C8062F3D-38A2-4392-A89F-A29A91CAE622}" dt="2022-02-23T03:12:01.581" v="522" actId="478"/>
          <ac:picMkLst>
            <pc:docMk/>
            <pc:sldMk cId="186119352" sldId="341"/>
            <ac:picMk id="20" creationId="{B9E8553B-5FAB-4CAB-B58E-38F8297E9F93}"/>
          </ac:picMkLst>
        </pc:picChg>
        <pc:picChg chg="add del mod">
          <ac:chgData name="William Andrew Bulaquena" userId="7589f1e9-3d8e-44b6-a932-9f064c4bad2e" providerId="ADAL" clId="{C8062F3D-38A2-4392-A89F-A29A91CAE622}" dt="2022-03-03T15:21:08.808" v="1924" actId="478"/>
          <ac:picMkLst>
            <pc:docMk/>
            <pc:sldMk cId="186119352" sldId="341"/>
            <ac:picMk id="20" creationId="{DAEA6427-56E6-488B-B7E4-CBC14EBFA214}"/>
          </ac:picMkLst>
        </pc:picChg>
        <pc:picChg chg="add del mod">
          <ac:chgData name="William Andrew Bulaquena" userId="7589f1e9-3d8e-44b6-a932-9f064c4bad2e" providerId="ADAL" clId="{C8062F3D-38A2-4392-A89F-A29A91CAE622}" dt="2022-03-03T15:21:44.402" v="1930" actId="478"/>
          <ac:picMkLst>
            <pc:docMk/>
            <pc:sldMk cId="186119352" sldId="341"/>
            <ac:picMk id="21" creationId="{8F061AA9-28DD-4AB9-A0B6-9B70C4D58988}"/>
          </ac:picMkLst>
        </pc:picChg>
        <pc:picChg chg="add del mod">
          <ac:chgData name="William Andrew Bulaquena" userId="7589f1e9-3d8e-44b6-a932-9f064c4bad2e" providerId="ADAL" clId="{C8062F3D-38A2-4392-A89F-A29A91CAE622}" dt="2022-03-03T15:22:05.718" v="1934" actId="478"/>
          <ac:picMkLst>
            <pc:docMk/>
            <pc:sldMk cId="186119352" sldId="341"/>
            <ac:picMk id="22" creationId="{5669E178-B532-4B2A-BF8D-483FD7CF6ADA}"/>
          </ac:picMkLst>
        </pc:picChg>
      </pc:sldChg>
      <pc:sldChg chg="addSp delSp modSp mod">
        <pc:chgData name="William Andrew Bulaquena" userId="7589f1e9-3d8e-44b6-a932-9f064c4bad2e" providerId="ADAL" clId="{C8062F3D-38A2-4392-A89F-A29A91CAE622}" dt="2022-03-03T06:50:17.771" v="1730" actId="20577"/>
        <pc:sldMkLst>
          <pc:docMk/>
          <pc:sldMk cId="3257931035" sldId="342"/>
        </pc:sldMkLst>
        <pc:spChg chg="mod">
          <ac:chgData name="William Andrew Bulaquena" userId="7589f1e9-3d8e-44b6-a932-9f064c4bad2e" providerId="ADAL" clId="{C8062F3D-38A2-4392-A89F-A29A91CAE622}" dt="2022-03-03T06:50:17.771" v="1730" actId="20577"/>
          <ac:spMkLst>
            <pc:docMk/>
            <pc:sldMk cId="3257931035" sldId="342"/>
            <ac:spMk id="10" creationId="{16D2AF83-9701-4C0A-8214-691BFCB2AA79}"/>
          </ac:spMkLst>
        </pc:spChg>
        <pc:picChg chg="del">
          <ac:chgData name="William Andrew Bulaquena" userId="7589f1e9-3d8e-44b6-a932-9f064c4bad2e" providerId="ADAL" clId="{C8062F3D-38A2-4392-A89F-A29A91CAE622}" dt="2022-02-23T03:16:27.958" v="561" actId="478"/>
          <ac:picMkLst>
            <pc:docMk/>
            <pc:sldMk cId="3257931035" sldId="342"/>
            <ac:picMk id="3" creationId="{41C192BA-8240-4B68-B83A-5523DBDB8A65}"/>
          </ac:picMkLst>
        </pc:picChg>
        <pc:picChg chg="add mod ord">
          <ac:chgData name="William Andrew Bulaquena" userId="7589f1e9-3d8e-44b6-a932-9f064c4bad2e" providerId="ADAL" clId="{C8062F3D-38A2-4392-A89F-A29A91CAE622}" dt="2022-03-03T06:49:59.246" v="1727"/>
          <ac:picMkLst>
            <pc:docMk/>
            <pc:sldMk cId="3257931035" sldId="342"/>
            <ac:picMk id="3" creationId="{75B4E872-DFE1-4E0F-8A41-F3BD1E3BE61E}"/>
          </ac:picMkLst>
        </pc:picChg>
        <pc:picChg chg="add del mod ord">
          <ac:chgData name="William Andrew Bulaquena" userId="7589f1e9-3d8e-44b6-a932-9f064c4bad2e" providerId="ADAL" clId="{C8062F3D-38A2-4392-A89F-A29A91CAE622}" dt="2022-03-03T06:49:55.464" v="1726" actId="478"/>
          <ac:picMkLst>
            <pc:docMk/>
            <pc:sldMk cId="3257931035" sldId="342"/>
            <ac:picMk id="4" creationId="{DDE11E49-04A5-4A84-B57D-F296B4AE19A2}"/>
          </ac:picMkLst>
        </pc:picChg>
      </pc:sldChg>
      <pc:sldChg chg="addSp delSp modSp mod">
        <pc:chgData name="William Andrew Bulaquena" userId="7589f1e9-3d8e-44b6-a932-9f064c4bad2e" providerId="ADAL" clId="{C8062F3D-38A2-4392-A89F-A29A91CAE622}" dt="2022-02-23T03:31:57.960" v="697"/>
        <pc:sldMkLst>
          <pc:docMk/>
          <pc:sldMk cId="3028789986" sldId="343"/>
        </pc:sldMkLst>
        <pc:picChg chg="del">
          <ac:chgData name="William Andrew Bulaquena" userId="7589f1e9-3d8e-44b6-a932-9f064c4bad2e" providerId="ADAL" clId="{C8062F3D-38A2-4392-A89F-A29A91CAE622}" dt="2022-02-23T03:31:23.580" v="680" actId="478"/>
          <ac:picMkLst>
            <pc:docMk/>
            <pc:sldMk cId="3028789986" sldId="343"/>
            <ac:picMk id="3" creationId="{F450AE86-BFA2-4962-A07C-37AFE0989A6B}"/>
          </ac:picMkLst>
        </pc:picChg>
        <pc:picChg chg="add del">
          <ac:chgData name="William Andrew Bulaquena" userId="7589f1e9-3d8e-44b6-a932-9f064c4bad2e" providerId="ADAL" clId="{C8062F3D-38A2-4392-A89F-A29A91CAE622}" dt="2022-02-23T03:29:04.808" v="664" actId="478"/>
          <ac:picMkLst>
            <pc:docMk/>
            <pc:sldMk cId="3028789986" sldId="343"/>
            <ac:picMk id="4" creationId="{FECC99E6-4ACE-4967-9D03-49BE5E1860A2}"/>
          </ac:picMkLst>
        </pc:picChg>
        <pc:picChg chg="del">
          <ac:chgData name="William Andrew Bulaquena" userId="7589f1e9-3d8e-44b6-a932-9f064c4bad2e" providerId="ADAL" clId="{C8062F3D-38A2-4392-A89F-A29A91CAE622}" dt="2022-02-23T03:31:24.099" v="681" actId="478"/>
          <ac:picMkLst>
            <pc:docMk/>
            <pc:sldMk cId="3028789986" sldId="343"/>
            <ac:picMk id="6" creationId="{D8FFE791-099A-4D6D-ACD0-2FA40501A17C}"/>
          </ac:picMkLst>
        </pc:picChg>
        <pc:picChg chg="add mod ord">
          <ac:chgData name="William Andrew Bulaquena" userId="7589f1e9-3d8e-44b6-a932-9f064c4bad2e" providerId="ADAL" clId="{C8062F3D-38A2-4392-A89F-A29A91CAE622}" dt="2022-02-23T03:31:57.960" v="697"/>
          <ac:picMkLst>
            <pc:docMk/>
            <pc:sldMk cId="3028789986" sldId="343"/>
            <ac:picMk id="7" creationId="{5E8D4C5D-6090-451A-BDAE-A4B017BC20F1}"/>
          </ac:picMkLst>
        </pc:picChg>
        <pc:picChg chg="del">
          <ac:chgData name="William Andrew Bulaquena" userId="7589f1e9-3d8e-44b6-a932-9f064c4bad2e" providerId="ADAL" clId="{C8062F3D-38A2-4392-A89F-A29A91CAE622}" dt="2022-02-23T03:31:30.236" v="683" actId="478"/>
          <ac:picMkLst>
            <pc:docMk/>
            <pc:sldMk cId="3028789986" sldId="343"/>
            <ac:picMk id="9" creationId="{3A7BDE9A-3125-45F3-9214-066A7D90A030}"/>
          </ac:picMkLst>
        </pc:picChg>
        <pc:picChg chg="add mod ord">
          <ac:chgData name="William Andrew Bulaquena" userId="7589f1e9-3d8e-44b6-a932-9f064c4bad2e" providerId="ADAL" clId="{C8062F3D-38A2-4392-A89F-A29A91CAE622}" dt="2022-02-23T03:31:55.267" v="696"/>
          <ac:picMkLst>
            <pc:docMk/>
            <pc:sldMk cId="3028789986" sldId="343"/>
            <ac:picMk id="12" creationId="{6D3CAC74-170B-41E0-B3DE-C7632FB1A27D}"/>
          </ac:picMkLst>
        </pc:picChg>
        <pc:picChg chg="add mod ord">
          <ac:chgData name="William Andrew Bulaquena" userId="7589f1e9-3d8e-44b6-a932-9f064c4bad2e" providerId="ADAL" clId="{C8062F3D-38A2-4392-A89F-A29A91CAE622}" dt="2022-02-23T03:31:55.267" v="696"/>
          <ac:picMkLst>
            <pc:docMk/>
            <pc:sldMk cId="3028789986" sldId="343"/>
            <ac:picMk id="14" creationId="{1266792E-66B4-4C3B-9EB9-C434313EFF0B}"/>
          </ac:picMkLst>
        </pc:picChg>
      </pc:sldChg>
      <pc:sldChg chg="addSp delSp modSp mod">
        <pc:chgData name="William Andrew Bulaquena" userId="7589f1e9-3d8e-44b6-a932-9f064c4bad2e" providerId="ADAL" clId="{C8062F3D-38A2-4392-A89F-A29A91CAE622}" dt="2022-03-03T16:17:43.030" v="2188" actId="20577"/>
        <pc:sldMkLst>
          <pc:docMk/>
          <pc:sldMk cId="2800010421" sldId="349"/>
        </pc:sldMkLst>
        <pc:spChg chg="del mod">
          <ac:chgData name="William Andrew Bulaquena" userId="7589f1e9-3d8e-44b6-a932-9f064c4bad2e" providerId="ADAL" clId="{C8062F3D-38A2-4392-A89F-A29A91CAE622}" dt="2022-03-01T01:13:19.729" v="1700" actId="478"/>
          <ac:spMkLst>
            <pc:docMk/>
            <pc:sldMk cId="2800010421" sldId="349"/>
            <ac:spMk id="14" creationId="{79D57761-6E00-486E-9538-81BDD07047BD}"/>
          </ac:spMkLst>
        </pc:spChg>
        <pc:spChg chg="mod">
          <ac:chgData name="William Andrew Bulaquena" userId="7589f1e9-3d8e-44b6-a932-9f064c4bad2e" providerId="ADAL" clId="{C8062F3D-38A2-4392-A89F-A29A91CAE622}" dt="2022-03-03T16:17:43.030" v="2188" actId="20577"/>
          <ac:spMkLst>
            <pc:docMk/>
            <pc:sldMk cId="2800010421" sldId="349"/>
            <ac:spMk id="28" creationId="{FA888ED6-7E35-4E13-91F1-EA2333FAF570}"/>
          </ac:spMkLst>
        </pc:spChg>
        <pc:spChg chg="mod">
          <ac:chgData name="William Andrew Bulaquena" userId="7589f1e9-3d8e-44b6-a932-9f064c4bad2e" providerId="ADAL" clId="{C8062F3D-38A2-4392-A89F-A29A91CAE622}" dt="2022-03-01T01:08:03.672" v="1212" actId="20577"/>
          <ac:spMkLst>
            <pc:docMk/>
            <pc:sldMk cId="2800010421" sldId="349"/>
            <ac:spMk id="1714" creationId="{00000000-0000-0000-0000-000000000000}"/>
          </ac:spMkLst>
        </pc:spChg>
        <pc:picChg chg="add mod">
          <ac:chgData name="William Andrew Bulaquena" userId="7589f1e9-3d8e-44b6-a932-9f064c4bad2e" providerId="ADAL" clId="{C8062F3D-38A2-4392-A89F-A29A91CAE622}" dt="2022-03-03T08:28:35.128" v="1816"/>
          <ac:picMkLst>
            <pc:docMk/>
            <pc:sldMk cId="2800010421" sldId="349"/>
            <ac:picMk id="3" creationId="{BE1641BE-B97A-461D-9124-86587E9EA8DE}"/>
          </ac:picMkLst>
        </pc:picChg>
        <pc:picChg chg="add del mod">
          <ac:chgData name="William Andrew Bulaquena" userId="7589f1e9-3d8e-44b6-a932-9f064c4bad2e" providerId="ADAL" clId="{C8062F3D-38A2-4392-A89F-A29A91CAE622}" dt="2022-03-01T01:07:19.470" v="1187" actId="478"/>
          <ac:picMkLst>
            <pc:docMk/>
            <pc:sldMk cId="2800010421" sldId="349"/>
            <ac:picMk id="3" creationId="{D9AF10A4-4576-4297-80C1-BA8C81C9E9D3}"/>
          </ac:picMkLst>
        </pc:picChg>
        <pc:picChg chg="add del mod">
          <ac:chgData name="William Andrew Bulaquena" userId="7589f1e9-3d8e-44b6-a932-9f064c4bad2e" providerId="ADAL" clId="{C8062F3D-38A2-4392-A89F-A29A91CAE622}" dt="2022-03-01T01:07:20.418" v="1188" actId="478"/>
          <ac:picMkLst>
            <pc:docMk/>
            <pc:sldMk cId="2800010421" sldId="349"/>
            <ac:picMk id="5" creationId="{BA325163-0F6E-4B93-AD14-3F78DEE96704}"/>
          </ac:picMkLst>
        </pc:picChg>
        <pc:picChg chg="add del mod">
          <ac:chgData name="William Andrew Bulaquena" userId="7589f1e9-3d8e-44b6-a932-9f064c4bad2e" providerId="ADAL" clId="{C8062F3D-38A2-4392-A89F-A29A91CAE622}" dt="2022-03-01T01:07:21.274" v="1189" actId="478"/>
          <ac:picMkLst>
            <pc:docMk/>
            <pc:sldMk cId="2800010421" sldId="349"/>
            <ac:picMk id="7" creationId="{64BE7F04-DAD9-4596-A69C-D90A7B408B06}"/>
          </ac:picMkLst>
        </pc:picChg>
        <pc:picChg chg="add del mod">
          <ac:chgData name="William Andrew Bulaquena" userId="7589f1e9-3d8e-44b6-a932-9f064c4bad2e" providerId="ADAL" clId="{C8062F3D-38A2-4392-A89F-A29A91CAE622}" dt="2022-03-03T08:28:27.163" v="1814" actId="478"/>
          <ac:picMkLst>
            <pc:docMk/>
            <pc:sldMk cId="2800010421" sldId="349"/>
            <ac:picMk id="9" creationId="{10FD7CC1-2B6B-4918-8433-EA5E99B7080A}"/>
          </ac:picMkLst>
        </pc:picChg>
        <pc:picChg chg="add del mod">
          <ac:chgData name="William Andrew Bulaquena" userId="7589f1e9-3d8e-44b6-a932-9f064c4bad2e" providerId="ADAL" clId="{C8062F3D-38A2-4392-A89F-A29A91CAE622}" dt="2022-03-01T01:07:18.736" v="1186" actId="478"/>
          <ac:picMkLst>
            <pc:docMk/>
            <pc:sldMk cId="2800010421" sldId="349"/>
            <ac:picMk id="13" creationId="{9B138CA4-CEEC-4395-8741-A2BD09DE0C1A}"/>
          </ac:picMkLst>
        </pc:picChg>
        <pc:picChg chg="del">
          <ac:chgData name="William Andrew Bulaquena" userId="7589f1e9-3d8e-44b6-a932-9f064c4bad2e" providerId="ADAL" clId="{C8062F3D-38A2-4392-A89F-A29A91CAE622}" dt="2022-02-23T01:46:49.337" v="208" actId="478"/>
          <ac:picMkLst>
            <pc:docMk/>
            <pc:sldMk cId="2800010421" sldId="349"/>
            <ac:picMk id="15" creationId="{57581D55-D1E6-4E53-B429-3286E9214360}"/>
          </ac:picMkLst>
        </pc:picChg>
        <pc:picChg chg="del">
          <ac:chgData name="William Andrew Bulaquena" userId="7589f1e9-3d8e-44b6-a932-9f064c4bad2e" providerId="ADAL" clId="{C8062F3D-38A2-4392-A89F-A29A91CAE622}" dt="2022-02-23T01:48:03.579" v="212" actId="478"/>
          <ac:picMkLst>
            <pc:docMk/>
            <pc:sldMk cId="2800010421" sldId="349"/>
            <ac:picMk id="20" creationId="{69AE2EBD-C2AC-48BC-A070-609FCF34220D}"/>
          </ac:picMkLst>
        </pc:picChg>
        <pc:picChg chg="del">
          <ac:chgData name="William Andrew Bulaquena" userId="7589f1e9-3d8e-44b6-a932-9f064c4bad2e" providerId="ADAL" clId="{C8062F3D-38A2-4392-A89F-A29A91CAE622}" dt="2022-02-23T01:48:45.496" v="218" actId="478"/>
          <ac:picMkLst>
            <pc:docMk/>
            <pc:sldMk cId="2800010421" sldId="349"/>
            <ac:picMk id="24" creationId="{6B306304-BB32-49BA-BCAB-68709430F8EF}"/>
          </ac:picMkLst>
        </pc:picChg>
        <pc:picChg chg="del">
          <ac:chgData name="William Andrew Bulaquena" userId="7589f1e9-3d8e-44b6-a932-9f064c4bad2e" providerId="ADAL" clId="{C8062F3D-38A2-4392-A89F-A29A91CAE622}" dt="2022-02-23T01:48:45.977" v="219" actId="478"/>
          <ac:picMkLst>
            <pc:docMk/>
            <pc:sldMk cId="2800010421" sldId="349"/>
            <ac:picMk id="26" creationId="{441452D3-5B1A-4E2C-A086-23DBED8AC2F2}"/>
          </ac:picMkLst>
        </pc:picChg>
      </pc:sldChg>
      <pc:sldChg chg="addSp delSp mod">
        <pc:chgData name="William Andrew Bulaquena" userId="7589f1e9-3d8e-44b6-a932-9f064c4bad2e" providerId="ADAL" clId="{C8062F3D-38A2-4392-A89F-A29A91CAE622}" dt="2022-03-01T14:46:18.318" v="1718" actId="22"/>
        <pc:sldMkLst>
          <pc:docMk/>
          <pc:sldMk cId="438768641" sldId="366"/>
        </pc:sldMkLst>
        <pc:picChg chg="add del">
          <ac:chgData name="William Andrew Bulaquena" userId="7589f1e9-3d8e-44b6-a932-9f064c4bad2e" providerId="ADAL" clId="{C8062F3D-38A2-4392-A89F-A29A91CAE622}" dt="2022-03-01T14:36:40.891" v="1713" actId="478"/>
          <ac:picMkLst>
            <pc:docMk/>
            <pc:sldMk cId="438768641" sldId="366"/>
            <ac:picMk id="3" creationId="{D5553803-DDE7-440E-919B-4C681E1D6E5B}"/>
          </ac:picMkLst>
        </pc:picChg>
        <pc:picChg chg="add del">
          <ac:chgData name="William Andrew Bulaquena" userId="7589f1e9-3d8e-44b6-a932-9f064c4bad2e" providerId="ADAL" clId="{C8062F3D-38A2-4392-A89F-A29A91CAE622}" dt="2022-03-01T14:46:17.955" v="1717" actId="478"/>
          <ac:picMkLst>
            <pc:docMk/>
            <pc:sldMk cId="438768641" sldId="366"/>
            <ac:picMk id="4" creationId="{53C1F6CE-8229-43FA-8018-552A7EAE064E}"/>
          </ac:picMkLst>
        </pc:picChg>
        <pc:picChg chg="add del">
          <ac:chgData name="William Andrew Bulaquena" userId="7589f1e9-3d8e-44b6-a932-9f064c4bad2e" providerId="ADAL" clId="{C8062F3D-38A2-4392-A89F-A29A91CAE622}" dt="2022-03-01T01:17:06.013" v="1709" actId="478"/>
          <ac:picMkLst>
            <pc:docMk/>
            <pc:sldMk cId="438768641" sldId="366"/>
            <ac:picMk id="4" creationId="{FA338754-DD46-4EC9-8D53-20189247575A}"/>
          </ac:picMkLst>
        </pc:picChg>
        <pc:picChg chg="add">
          <ac:chgData name="William Andrew Bulaquena" userId="7589f1e9-3d8e-44b6-a932-9f064c4bad2e" providerId="ADAL" clId="{C8062F3D-38A2-4392-A89F-A29A91CAE622}" dt="2022-03-01T14:46:18.318" v="1718" actId="22"/>
          <ac:picMkLst>
            <pc:docMk/>
            <pc:sldMk cId="438768641" sldId="366"/>
            <ac:picMk id="7" creationId="{58EEEDB9-B55A-44E2-B0B2-016DB9AC841F}"/>
          </ac:picMkLst>
        </pc:picChg>
      </pc:sldChg>
      <pc:sldChg chg="addSp delSp mod">
        <pc:chgData name="William Andrew Bulaquena" userId="7589f1e9-3d8e-44b6-a932-9f064c4bad2e" providerId="ADAL" clId="{C8062F3D-38A2-4392-A89F-A29A91CAE622}" dt="2022-03-01T14:40:18.126" v="1716" actId="22"/>
        <pc:sldMkLst>
          <pc:docMk/>
          <pc:sldMk cId="3997060124" sldId="378"/>
        </pc:sldMkLst>
        <pc:picChg chg="add del">
          <ac:chgData name="William Andrew Bulaquena" userId="7589f1e9-3d8e-44b6-a932-9f064c4bad2e" providerId="ADAL" clId="{C8062F3D-38A2-4392-A89F-A29A91CAE622}" dt="2022-03-01T14:40:17.100" v="1715" actId="478"/>
          <ac:picMkLst>
            <pc:docMk/>
            <pc:sldMk cId="3997060124" sldId="378"/>
            <ac:picMk id="3" creationId="{E09A7FE8-CF14-4992-99DC-9529FB6FCAC3}"/>
          </ac:picMkLst>
        </pc:picChg>
        <pc:picChg chg="del">
          <ac:chgData name="William Andrew Bulaquena" userId="7589f1e9-3d8e-44b6-a932-9f064c4bad2e" providerId="ADAL" clId="{C8062F3D-38A2-4392-A89F-A29A91CAE622}" dt="2022-03-01T01:17:59.751" v="1711" actId="478"/>
          <ac:picMkLst>
            <pc:docMk/>
            <pc:sldMk cId="3997060124" sldId="378"/>
            <ac:picMk id="4" creationId="{58BF6124-9221-4219-A529-2090B032ABDE}"/>
          </ac:picMkLst>
        </pc:picChg>
        <pc:picChg chg="add">
          <ac:chgData name="William Andrew Bulaquena" userId="7589f1e9-3d8e-44b6-a932-9f064c4bad2e" providerId="ADAL" clId="{C8062F3D-38A2-4392-A89F-A29A91CAE622}" dt="2022-03-01T14:40:18.126" v="1716" actId="22"/>
          <ac:picMkLst>
            <pc:docMk/>
            <pc:sldMk cId="3997060124" sldId="378"/>
            <ac:picMk id="4" creationId="{D5F7D527-E5BB-4E64-8CBB-3FDB42E83688}"/>
          </ac:picMkLst>
        </pc:picChg>
      </pc:sldChg>
      <pc:sldChg chg="addSp delSp modSp add mod">
        <pc:chgData name="William Andrew Bulaquena" userId="7589f1e9-3d8e-44b6-a932-9f064c4bad2e" providerId="ADAL" clId="{C8062F3D-38A2-4392-A89F-A29A91CAE622}" dt="2022-03-01T00:56:19.783" v="1108" actId="20577"/>
        <pc:sldMkLst>
          <pc:docMk/>
          <pc:sldMk cId="403454717" sldId="380"/>
        </pc:sldMkLst>
        <pc:spChg chg="del">
          <ac:chgData name="William Andrew Bulaquena" userId="7589f1e9-3d8e-44b6-a932-9f064c4bad2e" providerId="ADAL" clId="{C8062F3D-38A2-4392-A89F-A29A91CAE622}" dt="2022-03-01T00:43:17.833" v="979" actId="478"/>
          <ac:spMkLst>
            <pc:docMk/>
            <pc:sldMk cId="403454717" sldId="380"/>
            <ac:spMk id="9" creationId="{56FFD0F0-553F-40BD-A34D-74E9E29BBA75}"/>
          </ac:spMkLst>
        </pc:spChg>
        <pc:spChg chg="add mod">
          <ac:chgData name="William Andrew Bulaquena" userId="7589f1e9-3d8e-44b6-a932-9f064c4bad2e" providerId="ADAL" clId="{C8062F3D-38A2-4392-A89F-A29A91CAE622}" dt="2022-03-01T00:56:19.783" v="1108" actId="20577"/>
          <ac:spMkLst>
            <pc:docMk/>
            <pc:sldMk cId="403454717" sldId="380"/>
            <ac:spMk id="10" creationId="{2F233539-039E-4D79-A4DA-532CE03F4C89}"/>
          </ac:spMkLst>
        </pc:spChg>
        <pc:spChg chg="mod">
          <ac:chgData name="William Andrew Bulaquena" userId="7589f1e9-3d8e-44b6-a932-9f064c4bad2e" providerId="ADAL" clId="{C8062F3D-38A2-4392-A89F-A29A91CAE622}" dt="2022-03-01T00:56:15.208" v="1107" actId="20577"/>
          <ac:spMkLst>
            <pc:docMk/>
            <pc:sldMk cId="403454717" sldId="380"/>
            <ac:spMk id="1714" creationId="{00000000-0000-0000-0000-000000000000}"/>
          </ac:spMkLst>
        </pc:spChg>
      </pc:sldChg>
      <pc:sldChg chg="addSp delSp modSp add mod">
        <pc:chgData name="William Andrew Bulaquena" userId="7589f1e9-3d8e-44b6-a932-9f064c4bad2e" providerId="ADAL" clId="{C8062F3D-38A2-4392-A89F-A29A91CAE622}" dt="2022-03-03T17:39:22.064" v="2354" actId="20577"/>
        <pc:sldMkLst>
          <pc:docMk/>
          <pc:sldMk cId="3763723721" sldId="381"/>
        </pc:sldMkLst>
        <pc:spChg chg="mod">
          <ac:chgData name="William Andrew Bulaquena" userId="7589f1e9-3d8e-44b6-a932-9f064c4bad2e" providerId="ADAL" clId="{C8062F3D-38A2-4392-A89F-A29A91CAE622}" dt="2022-03-03T17:39:22.064" v="2354" actId="20577"/>
          <ac:spMkLst>
            <pc:docMk/>
            <pc:sldMk cId="3763723721" sldId="381"/>
            <ac:spMk id="9" creationId="{72B2264A-FAAA-4465-B9CD-0154C4B3FB7B}"/>
          </ac:spMkLst>
        </pc:spChg>
        <pc:spChg chg="del">
          <ac:chgData name="William Andrew Bulaquena" userId="7589f1e9-3d8e-44b6-a932-9f064c4bad2e" providerId="ADAL" clId="{C8062F3D-38A2-4392-A89F-A29A91CAE622}" dt="2022-03-01T00:47:12.475" v="1048" actId="478"/>
          <ac:spMkLst>
            <pc:docMk/>
            <pc:sldMk cId="3763723721" sldId="381"/>
            <ac:spMk id="11" creationId="{2BD2BB6B-7B5E-4E69-9726-FD0BC6C0386C}"/>
          </ac:spMkLst>
        </pc:spChg>
        <pc:spChg chg="add mod">
          <ac:chgData name="William Andrew Bulaquena" userId="7589f1e9-3d8e-44b6-a932-9f064c4bad2e" providerId="ADAL" clId="{C8062F3D-38A2-4392-A89F-A29A91CAE622}" dt="2022-03-01T00:56:39.700" v="1110"/>
          <ac:spMkLst>
            <pc:docMk/>
            <pc:sldMk cId="3763723721" sldId="381"/>
            <ac:spMk id="13" creationId="{53CF36DA-51EA-4DF4-BC42-8E13C3FD4E92}"/>
          </ac:spMkLst>
        </pc:spChg>
        <pc:spChg chg="mod">
          <ac:chgData name="William Andrew Bulaquena" userId="7589f1e9-3d8e-44b6-a932-9f064c4bad2e" providerId="ADAL" clId="{C8062F3D-38A2-4392-A89F-A29A91CAE622}" dt="2022-03-01T01:06:36.951" v="1185" actId="20577"/>
          <ac:spMkLst>
            <pc:docMk/>
            <pc:sldMk cId="3763723721" sldId="381"/>
            <ac:spMk id="1714" creationId="{00000000-0000-0000-0000-000000000000}"/>
          </ac:spMkLst>
        </pc:spChg>
      </pc:sldChg>
      <pc:sldChg chg="addSp delSp modSp add mod">
        <pc:chgData name="William Andrew Bulaquena" userId="7589f1e9-3d8e-44b6-a932-9f064c4bad2e" providerId="ADAL" clId="{C8062F3D-38A2-4392-A89F-A29A91CAE622}" dt="2022-03-03T17:37:43.969" v="2339" actId="20577"/>
        <pc:sldMkLst>
          <pc:docMk/>
          <pc:sldMk cId="1037642220" sldId="382"/>
        </pc:sldMkLst>
        <pc:spChg chg="add mod">
          <ac:chgData name="William Andrew Bulaquena" userId="7589f1e9-3d8e-44b6-a932-9f064c4bad2e" providerId="ADAL" clId="{C8062F3D-38A2-4392-A89F-A29A91CAE622}" dt="2022-03-01T00:58:20.342" v="1152"/>
          <ac:spMkLst>
            <pc:docMk/>
            <pc:sldMk cId="1037642220" sldId="382"/>
            <ac:spMk id="10" creationId="{61009816-90FF-4FBD-A47A-E1655B7EAA85}"/>
          </ac:spMkLst>
        </pc:spChg>
        <pc:spChg chg="add mod">
          <ac:chgData name="William Andrew Bulaquena" userId="7589f1e9-3d8e-44b6-a932-9f064c4bad2e" providerId="ADAL" clId="{C8062F3D-38A2-4392-A89F-A29A91CAE622}" dt="2022-03-03T17:37:43.969" v="2339" actId="20577"/>
          <ac:spMkLst>
            <pc:docMk/>
            <pc:sldMk cId="1037642220" sldId="382"/>
            <ac:spMk id="11" creationId="{6C6BD8F2-07E8-43B0-BACD-B0650C0D8CC2}"/>
          </ac:spMkLst>
        </pc:spChg>
        <pc:spChg chg="mod">
          <ac:chgData name="William Andrew Bulaquena" userId="7589f1e9-3d8e-44b6-a932-9f064c4bad2e" providerId="ADAL" clId="{C8062F3D-38A2-4392-A89F-A29A91CAE622}" dt="2022-03-03T17:33:52.021" v="2333" actId="20577"/>
          <ac:spMkLst>
            <pc:docMk/>
            <pc:sldMk cId="1037642220" sldId="382"/>
            <ac:spMk id="13" creationId="{42D627F9-8139-47C5-97FC-78897EDE414B}"/>
          </ac:spMkLst>
        </pc:spChg>
        <pc:spChg chg="del">
          <ac:chgData name="William Andrew Bulaquena" userId="7589f1e9-3d8e-44b6-a932-9f064c4bad2e" providerId="ADAL" clId="{C8062F3D-38A2-4392-A89F-A29A91CAE622}" dt="2022-03-01T00:58:00.049" v="1147" actId="478"/>
          <ac:spMkLst>
            <pc:docMk/>
            <pc:sldMk cId="1037642220" sldId="382"/>
            <ac:spMk id="14" creationId="{E5121096-AE8F-4503-ABF6-5C75B8EA0EDE}"/>
          </ac:spMkLst>
        </pc:spChg>
        <pc:spChg chg="mod">
          <ac:chgData name="William Andrew Bulaquena" userId="7589f1e9-3d8e-44b6-a932-9f064c4bad2e" providerId="ADAL" clId="{C8062F3D-38A2-4392-A89F-A29A91CAE622}" dt="2022-03-01T00:58:08.997" v="1150" actId="20577"/>
          <ac:spMkLst>
            <pc:docMk/>
            <pc:sldMk cId="1037642220" sldId="382"/>
            <ac:spMk id="171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606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09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924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511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935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42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892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452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022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724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221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268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760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a:t>The date of birth of some clients are the same with the date they were created in the system.</a:t>
            </a:r>
            <a:endParaRPr/>
          </a:p>
        </p:txBody>
      </p:sp>
    </p:spTree>
    <p:extLst>
      <p:ext uri="{BB962C8B-B14F-4D97-AF65-F5344CB8AC3E}">
        <p14:creationId xmlns:p14="http://schemas.microsoft.com/office/powerpoint/2010/main" val="2827790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184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712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10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114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03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335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280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267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1989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071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363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546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42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582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6989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020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665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201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546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928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209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340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514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730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7864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0086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3169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023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36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9915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906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877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332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0743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4760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9046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363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0441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902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829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946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88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
        <p:nvSpPr>
          <p:cNvPr id="4" name="TextBox 3">
            <a:extLst>
              <a:ext uri="{FF2B5EF4-FFF2-40B4-BE49-F238E27FC236}">
                <a16:creationId xmlns:a16="http://schemas.microsoft.com/office/drawing/2014/main" id="{F506F1F1-506F-46A8-B13C-61BCFC94CC85}"/>
              </a:ext>
            </a:extLst>
          </p:cNvPr>
          <p:cNvSpPr txBox="1"/>
          <p:nvPr userDrawn="1">
            <p:extLst>
              <p:ext uri="{1162E1C5-73C7-4A58-AE30-91384D911F3F}">
                <p184:classification xmlns:p184="http://schemas.microsoft.com/office/powerpoint/2018/4/main" val="hdr"/>
              </p:ext>
            </p:extLst>
          </p:nvPr>
        </p:nvSpPr>
        <p:spPr>
          <a:xfrm>
            <a:off x="0" y="0"/>
            <a:ext cx="1914525" cy="152400"/>
          </a:xfrm>
          <a:prstGeom prst="rect">
            <a:avLst/>
          </a:prstGeom>
        </p:spPr>
        <p:txBody>
          <a:bodyPr horzOverflow="overflow" lIns="0" tIns="0" rIns="0" bIns="0">
            <a:spAutoFit/>
          </a:bodyPr>
          <a:lstStyle/>
          <a:p>
            <a:pPr algn="l"/>
            <a:r>
              <a:rPr lang="en-PH" sz="1000">
                <a:solidFill>
                  <a:srgbClr val="000000"/>
                </a:solidFill>
                <a:latin typeface="Calibri" panose="020F0502020204030204" pitchFamily="34" charset="0"/>
                <a:cs typeface="Calibri" panose="020F0502020204030204" pitchFamily="34" charset="0"/>
              </a:rPr>
              <a:t>RAFI - Internal (General Information)</a:t>
            </a:r>
          </a:p>
        </p:txBody>
      </p:sp>
      <p:sp>
        <p:nvSpPr>
          <p:cNvPr id="5" name="TextBox 4">
            <a:extLst>
              <a:ext uri="{FF2B5EF4-FFF2-40B4-BE49-F238E27FC236}">
                <a16:creationId xmlns:a16="http://schemas.microsoft.com/office/drawing/2014/main" id="{801BF08E-D806-498E-AE9A-D339D6B311F0}"/>
              </a:ext>
            </a:extLst>
          </p:cNvPr>
          <p:cNvSpPr txBox="1"/>
          <p:nvPr userDrawn="1">
            <p:extLst>
              <p:ext uri="{1162E1C5-73C7-4A58-AE30-91384D911F3F}">
                <p184:classification xmlns:p184="http://schemas.microsoft.com/office/powerpoint/2018/4/main" val="ftr"/>
              </p:ext>
            </p:extLst>
          </p:nvPr>
        </p:nvSpPr>
        <p:spPr>
          <a:xfrm>
            <a:off x="0" y="4991100"/>
            <a:ext cx="4337050" cy="152400"/>
          </a:xfrm>
          <a:prstGeom prst="rect">
            <a:avLst/>
          </a:prstGeom>
        </p:spPr>
        <p:txBody>
          <a:bodyPr horzOverflow="overflow" lIns="0" tIns="0" rIns="0" bIns="0">
            <a:spAutoFit/>
          </a:bodyPr>
          <a:lstStyle/>
          <a:p>
            <a:pPr algn="l"/>
            <a:r>
              <a:rPr lang="en-PH" sz="1000">
                <a:solidFill>
                  <a:srgbClr val="000000"/>
                </a:solidFill>
                <a:latin typeface="Calibri" panose="020F0502020204030204" pitchFamily="34" charset="0"/>
                <a:cs typeface="Calibri" panose="020F0502020204030204" pitchFamily="34" charset="0"/>
              </a:rPr>
              <a:t>Information in this document or emails are intended only for RAFI Internal use only.</a:t>
            </a: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8" r:id="rId6"/>
    <p:sldLayoutId id="2147483660" r:id="rId7"/>
    <p:sldLayoutId id="2147483662" r:id="rId8"/>
    <p:sldLayoutId id="2147483666" r:id="rId9"/>
    <p:sldLayoutId id="214748366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jpe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1.wdp"/><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9.png"/><Relationship Id="rId5" Type="http://schemas.microsoft.com/office/2007/relationships/hdphoto" Target="../media/hdphoto1.wdp"/><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1.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7" Type="http://schemas.microsoft.com/office/2007/relationships/hdphoto" Target="../media/hdphoto1.wdp"/><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7" Type="http://schemas.microsoft.com/office/2007/relationships/hdphoto" Target="../media/hdphoto1.wdp"/><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7" Type="http://schemas.microsoft.com/office/2007/relationships/hdphoto" Target="../media/hdphoto1.wdp"/><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7" Type="http://schemas.microsoft.com/office/2007/relationships/hdphoto" Target="../media/hdphoto1.wdp"/><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88.pn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96.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97.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7" Type="http://schemas.microsoft.com/office/2007/relationships/hdphoto" Target="../media/hdphoto1.wdp"/><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11.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12.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13.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500">
                <a:latin typeface="Rajdhani"/>
                <a:ea typeface="Rajdhani"/>
                <a:cs typeface="Rajdhani"/>
                <a:sym typeface="Rajdhani"/>
              </a:rPr>
              <a:t>FRAUD DETECTION</a:t>
            </a:r>
            <a:endParaRPr sz="6500">
              <a:latin typeface="Rajdhani"/>
              <a:ea typeface="Rajdhani"/>
              <a:cs typeface="Rajdhani"/>
              <a:sym typeface="Rajdhani"/>
            </a:endParaRPr>
          </a:p>
        </p:txBody>
      </p:sp>
      <p:sp>
        <p:nvSpPr>
          <p:cNvPr id="103" name="Google Shape;103;p24"/>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Sans Condensed Light"/>
                <a:ea typeface="Fira Sans Condensed Light"/>
                <a:cs typeface="Fira Sans Condensed Light"/>
                <a:sym typeface="Fira Sans Condensed Light"/>
              </a:rPr>
              <a:t>Anomaly detection is KING… for now</a:t>
            </a:r>
            <a:endParaRPr>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pic>
        <p:nvPicPr>
          <p:cNvPr id="5" name="Picture 4">
            <a:extLst>
              <a:ext uri="{FF2B5EF4-FFF2-40B4-BE49-F238E27FC236}">
                <a16:creationId xmlns:a16="http://schemas.microsoft.com/office/drawing/2014/main" id="{7D2352CF-131C-4F1C-840D-57B6402100E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6755" y="53162"/>
            <a:ext cx="765876" cy="9068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450476" y="179073"/>
            <a:ext cx="8061512" cy="604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the “next” normal?</a:t>
            </a:r>
            <a:endParaRPr/>
          </a:p>
        </p:txBody>
      </p:sp>
      <p:sp>
        <p:nvSpPr>
          <p:cNvPr id="11" name="Google Shape;1762;p45">
            <a:extLst>
              <a:ext uri="{FF2B5EF4-FFF2-40B4-BE49-F238E27FC236}">
                <a16:creationId xmlns:a16="http://schemas.microsoft.com/office/drawing/2014/main" id="{14A4D6C3-1B35-4F22-B8E3-EAB89144D36E}"/>
              </a:ext>
            </a:extLst>
          </p:cNvPr>
          <p:cNvSpPr txBox="1">
            <a:spLocks/>
          </p:cNvSpPr>
          <p:nvPr/>
        </p:nvSpPr>
        <p:spPr>
          <a:xfrm>
            <a:off x="4760259" y="4817675"/>
            <a:ext cx="4383741"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a:t>Source: ACFE Fraud in the Wake of COVID-19: Benchmarking Report</a:t>
            </a:r>
          </a:p>
        </p:txBody>
      </p:sp>
      <p:pic>
        <p:nvPicPr>
          <p:cNvPr id="8" name="Picture 7">
            <a:extLst>
              <a:ext uri="{FF2B5EF4-FFF2-40B4-BE49-F238E27FC236}">
                <a16:creationId xmlns:a16="http://schemas.microsoft.com/office/drawing/2014/main" id="{8DE8D8C5-CA78-4647-8C3D-E25FABC676B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pic>
        <p:nvPicPr>
          <p:cNvPr id="3" name="Picture 2">
            <a:extLst>
              <a:ext uri="{FF2B5EF4-FFF2-40B4-BE49-F238E27FC236}">
                <a16:creationId xmlns:a16="http://schemas.microsoft.com/office/drawing/2014/main" id="{B9A28534-68B3-4E6F-B8E9-E78B8CF26E16}"/>
              </a:ext>
            </a:extLst>
          </p:cNvPr>
          <p:cNvPicPr>
            <a:picLocks noChangeAspect="1"/>
          </p:cNvPicPr>
          <p:nvPr/>
        </p:nvPicPr>
        <p:blipFill>
          <a:blip r:embed="rId5">
            <a:duotone>
              <a:schemeClr val="accent5">
                <a:shade val="45000"/>
                <a:satMod val="135000"/>
              </a:schemeClr>
              <a:prstClr val="white"/>
            </a:duotone>
            <a:alphaModFix amt="70000"/>
          </a:blip>
          <a:stretch>
            <a:fillRect/>
          </a:stretch>
        </p:blipFill>
        <p:spPr>
          <a:xfrm>
            <a:off x="554762" y="958138"/>
            <a:ext cx="5798973" cy="3635654"/>
          </a:xfrm>
          <a:prstGeom prst="rect">
            <a:avLst/>
          </a:prstGeom>
        </p:spPr>
      </p:pic>
      <p:pic>
        <p:nvPicPr>
          <p:cNvPr id="9" name="Picture 8">
            <a:extLst>
              <a:ext uri="{FF2B5EF4-FFF2-40B4-BE49-F238E27FC236}">
                <a16:creationId xmlns:a16="http://schemas.microsoft.com/office/drawing/2014/main" id="{A5397935-F4B3-47EC-809D-961B71198102}"/>
              </a:ext>
            </a:extLst>
          </p:cNvPr>
          <p:cNvPicPr>
            <a:picLocks noChangeAspect="1"/>
          </p:cNvPicPr>
          <p:nvPr/>
        </p:nvPicPr>
        <p:blipFill>
          <a:blip r:embed="rId6">
            <a:duotone>
              <a:schemeClr val="accent5">
                <a:shade val="45000"/>
                <a:satMod val="135000"/>
              </a:schemeClr>
              <a:prstClr val="white"/>
            </a:duotone>
            <a:alphaModFix amt="70000"/>
          </a:blip>
          <a:stretch>
            <a:fillRect/>
          </a:stretch>
        </p:blipFill>
        <p:spPr>
          <a:xfrm>
            <a:off x="6353735" y="3114748"/>
            <a:ext cx="1498923" cy="1479044"/>
          </a:xfrm>
          <a:prstGeom prst="rect">
            <a:avLst/>
          </a:prstGeom>
        </p:spPr>
      </p:pic>
      <p:pic>
        <p:nvPicPr>
          <p:cNvPr id="6" name="Picture 5">
            <a:extLst>
              <a:ext uri="{FF2B5EF4-FFF2-40B4-BE49-F238E27FC236}">
                <a16:creationId xmlns:a16="http://schemas.microsoft.com/office/drawing/2014/main" id="{CEBD66A3-1F05-4F93-AD45-69E25DE57290}"/>
              </a:ext>
            </a:extLst>
          </p:cNvPr>
          <p:cNvPicPr>
            <a:picLocks noChangeAspect="1"/>
          </p:cNvPicPr>
          <p:nvPr/>
        </p:nvPicPr>
        <p:blipFill>
          <a:blip r:embed="rId7">
            <a:duotone>
              <a:schemeClr val="accent5">
                <a:shade val="45000"/>
                <a:satMod val="135000"/>
              </a:schemeClr>
              <a:prstClr val="white"/>
            </a:duotone>
            <a:alphaModFix amt="70000"/>
          </a:blip>
          <a:stretch>
            <a:fillRect/>
          </a:stretch>
        </p:blipFill>
        <p:spPr>
          <a:xfrm>
            <a:off x="6353735" y="958138"/>
            <a:ext cx="1498922" cy="2151980"/>
          </a:xfrm>
          <a:prstGeom prst="rect">
            <a:avLst/>
          </a:prstGeom>
        </p:spPr>
      </p:pic>
    </p:spTree>
    <p:extLst>
      <p:ext uri="{BB962C8B-B14F-4D97-AF65-F5344CB8AC3E}">
        <p14:creationId xmlns:p14="http://schemas.microsoft.com/office/powerpoint/2010/main" val="98145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450476" y="179073"/>
            <a:ext cx="8061512" cy="604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are banks doing?</a:t>
            </a:r>
            <a:endParaRPr/>
          </a:p>
        </p:txBody>
      </p:sp>
      <p:sp>
        <p:nvSpPr>
          <p:cNvPr id="11" name="Google Shape;1762;p45">
            <a:extLst>
              <a:ext uri="{FF2B5EF4-FFF2-40B4-BE49-F238E27FC236}">
                <a16:creationId xmlns:a16="http://schemas.microsoft.com/office/drawing/2014/main" id="{14A4D6C3-1B35-4F22-B8E3-EAB89144D36E}"/>
              </a:ext>
            </a:extLst>
          </p:cNvPr>
          <p:cNvSpPr txBox="1">
            <a:spLocks/>
          </p:cNvSpPr>
          <p:nvPr/>
        </p:nvSpPr>
        <p:spPr>
          <a:xfrm>
            <a:off x="4760259" y="4817675"/>
            <a:ext cx="4383741"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a:t>Source: KPMG Global Banking Survey 2019</a:t>
            </a:r>
          </a:p>
        </p:txBody>
      </p:sp>
      <p:pic>
        <p:nvPicPr>
          <p:cNvPr id="8" name="Picture 7">
            <a:extLst>
              <a:ext uri="{FF2B5EF4-FFF2-40B4-BE49-F238E27FC236}">
                <a16:creationId xmlns:a16="http://schemas.microsoft.com/office/drawing/2014/main" id="{8DE8D8C5-CA78-4647-8C3D-E25FABC676B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pic>
        <p:nvPicPr>
          <p:cNvPr id="7" name="Picture 6">
            <a:extLst>
              <a:ext uri="{FF2B5EF4-FFF2-40B4-BE49-F238E27FC236}">
                <a16:creationId xmlns:a16="http://schemas.microsoft.com/office/drawing/2014/main" id="{D32B391F-0EEE-45C3-9A48-20565ADDC0B9}"/>
              </a:ext>
            </a:extLst>
          </p:cNvPr>
          <p:cNvPicPr>
            <a:picLocks noChangeAspect="1"/>
          </p:cNvPicPr>
          <p:nvPr/>
        </p:nvPicPr>
        <p:blipFill>
          <a:blip r:embed="rId5">
            <a:duotone>
              <a:schemeClr val="accent5">
                <a:shade val="45000"/>
                <a:satMod val="135000"/>
              </a:schemeClr>
              <a:prstClr val="white"/>
            </a:duotone>
          </a:blip>
          <a:stretch>
            <a:fillRect/>
          </a:stretch>
        </p:blipFill>
        <p:spPr>
          <a:xfrm>
            <a:off x="554620" y="783319"/>
            <a:ext cx="4456359" cy="4034355"/>
          </a:xfrm>
          <a:prstGeom prst="rect">
            <a:avLst/>
          </a:prstGeom>
        </p:spPr>
      </p:pic>
      <p:pic>
        <p:nvPicPr>
          <p:cNvPr id="14" name="Picture 13">
            <a:extLst>
              <a:ext uri="{FF2B5EF4-FFF2-40B4-BE49-F238E27FC236}">
                <a16:creationId xmlns:a16="http://schemas.microsoft.com/office/drawing/2014/main" id="{10466C7D-EBE1-4FF9-88C4-38CECDEE9AD0}"/>
              </a:ext>
            </a:extLst>
          </p:cNvPr>
          <p:cNvPicPr>
            <a:picLocks noChangeAspect="1"/>
          </p:cNvPicPr>
          <p:nvPr/>
        </p:nvPicPr>
        <p:blipFill>
          <a:blip r:embed="rId6">
            <a:duotone>
              <a:schemeClr val="accent5">
                <a:shade val="45000"/>
                <a:satMod val="135000"/>
              </a:schemeClr>
              <a:prstClr val="white"/>
            </a:duotone>
          </a:blip>
          <a:stretch>
            <a:fillRect/>
          </a:stretch>
        </p:blipFill>
        <p:spPr>
          <a:xfrm>
            <a:off x="5115123" y="813666"/>
            <a:ext cx="1507553" cy="2073350"/>
          </a:xfrm>
          <a:prstGeom prst="rect">
            <a:avLst/>
          </a:prstGeom>
        </p:spPr>
      </p:pic>
      <p:pic>
        <p:nvPicPr>
          <p:cNvPr id="16" name="Picture 15">
            <a:extLst>
              <a:ext uri="{FF2B5EF4-FFF2-40B4-BE49-F238E27FC236}">
                <a16:creationId xmlns:a16="http://schemas.microsoft.com/office/drawing/2014/main" id="{1D79071D-624D-4A23-A104-3A6731712121}"/>
              </a:ext>
            </a:extLst>
          </p:cNvPr>
          <p:cNvPicPr>
            <a:picLocks noChangeAspect="1"/>
          </p:cNvPicPr>
          <p:nvPr/>
        </p:nvPicPr>
        <p:blipFill>
          <a:blip r:embed="rId7">
            <a:duotone>
              <a:schemeClr val="accent5">
                <a:shade val="45000"/>
                <a:satMod val="135000"/>
              </a:schemeClr>
              <a:prstClr val="white"/>
            </a:duotone>
          </a:blip>
          <a:stretch>
            <a:fillRect/>
          </a:stretch>
        </p:blipFill>
        <p:spPr>
          <a:xfrm>
            <a:off x="6622676" y="805264"/>
            <a:ext cx="917320" cy="2081752"/>
          </a:xfrm>
          <a:prstGeom prst="rect">
            <a:avLst/>
          </a:prstGeom>
        </p:spPr>
      </p:pic>
      <p:sp>
        <p:nvSpPr>
          <p:cNvPr id="19" name="Google Shape;1710;p42">
            <a:extLst>
              <a:ext uri="{FF2B5EF4-FFF2-40B4-BE49-F238E27FC236}">
                <a16:creationId xmlns:a16="http://schemas.microsoft.com/office/drawing/2014/main" id="{99C54EBF-3C5D-49F7-AFC7-0409951E2935}"/>
              </a:ext>
            </a:extLst>
          </p:cNvPr>
          <p:cNvSpPr txBox="1"/>
          <p:nvPr/>
        </p:nvSpPr>
        <p:spPr>
          <a:xfrm>
            <a:off x="7602292" y="783318"/>
            <a:ext cx="1409258" cy="2103697"/>
          </a:xfrm>
          <a:prstGeom prst="rect">
            <a:avLst/>
          </a:prstGeom>
          <a:solidFill>
            <a:srgbClr val="1A3B43">
              <a:alpha val="45000"/>
            </a:srgbClr>
          </a:solid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 sz="1200">
                <a:solidFill>
                  <a:schemeClr val="lt2"/>
                </a:solidFill>
                <a:latin typeface="Fira Sans Condensed Light"/>
                <a:ea typeface="Fira Sans Condensed Light"/>
                <a:cs typeface="Fira Sans Condensed Light"/>
                <a:sym typeface="Fira Sans Condensed Light"/>
              </a:rPr>
              <a:t>Over half of survey respondents stated fraud recoveries were less than 25% of fraud losses. This low rate demonstrates the importance of prediction and prevention efforts</a:t>
            </a:r>
            <a:endParaRPr sz="1200">
              <a:solidFill>
                <a:schemeClr val="lt2"/>
              </a:solidFill>
              <a:latin typeface="Fira Sans Condensed Light"/>
              <a:ea typeface="Fira Sans Condensed Light"/>
              <a:cs typeface="Fira Sans Condensed Light"/>
              <a:sym typeface="Fira Sans Condensed Light"/>
            </a:endParaRPr>
          </a:p>
        </p:txBody>
      </p:sp>
      <p:pic>
        <p:nvPicPr>
          <p:cNvPr id="20" name="Picture 19">
            <a:extLst>
              <a:ext uri="{FF2B5EF4-FFF2-40B4-BE49-F238E27FC236}">
                <a16:creationId xmlns:a16="http://schemas.microsoft.com/office/drawing/2014/main" id="{9C378CA4-F855-41A7-92E3-F438F96D041E}"/>
              </a:ext>
            </a:extLst>
          </p:cNvPr>
          <p:cNvPicPr>
            <a:picLocks noChangeAspect="1"/>
          </p:cNvPicPr>
          <p:nvPr/>
        </p:nvPicPr>
        <p:blipFill>
          <a:blip r:embed="rId8">
            <a:duotone>
              <a:schemeClr val="accent5">
                <a:shade val="45000"/>
                <a:satMod val="135000"/>
              </a:schemeClr>
              <a:prstClr val="white"/>
            </a:duotone>
          </a:blip>
          <a:stretch>
            <a:fillRect/>
          </a:stretch>
        </p:blipFill>
        <p:spPr>
          <a:xfrm>
            <a:off x="5115123" y="2997397"/>
            <a:ext cx="3896427" cy="1811876"/>
          </a:xfrm>
          <a:prstGeom prst="rect">
            <a:avLst/>
          </a:prstGeom>
        </p:spPr>
      </p:pic>
    </p:spTree>
    <p:extLst>
      <p:ext uri="{BB962C8B-B14F-4D97-AF65-F5344CB8AC3E}">
        <p14:creationId xmlns:p14="http://schemas.microsoft.com/office/powerpoint/2010/main" val="2728267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450476" y="179073"/>
            <a:ext cx="8061512" cy="10244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are small and midsized business (SMB) lenders doing?</a:t>
            </a:r>
            <a:endParaRPr/>
          </a:p>
        </p:txBody>
      </p:sp>
      <p:sp>
        <p:nvSpPr>
          <p:cNvPr id="11" name="Google Shape;1762;p45">
            <a:extLst>
              <a:ext uri="{FF2B5EF4-FFF2-40B4-BE49-F238E27FC236}">
                <a16:creationId xmlns:a16="http://schemas.microsoft.com/office/drawing/2014/main" id="{14A4D6C3-1B35-4F22-B8E3-EAB89144D36E}"/>
              </a:ext>
            </a:extLst>
          </p:cNvPr>
          <p:cNvSpPr txBox="1">
            <a:spLocks/>
          </p:cNvSpPr>
          <p:nvPr/>
        </p:nvSpPr>
        <p:spPr>
          <a:xfrm>
            <a:off x="461145" y="4730286"/>
            <a:ext cx="4383741"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a:t>Source: LexisNexis 2019</a:t>
            </a:r>
          </a:p>
        </p:txBody>
      </p:sp>
      <p:pic>
        <p:nvPicPr>
          <p:cNvPr id="8" name="Picture 7">
            <a:extLst>
              <a:ext uri="{FF2B5EF4-FFF2-40B4-BE49-F238E27FC236}">
                <a16:creationId xmlns:a16="http://schemas.microsoft.com/office/drawing/2014/main" id="{8DE8D8C5-CA78-4647-8C3D-E25FABC676B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pic>
        <p:nvPicPr>
          <p:cNvPr id="5" name="Picture 4">
            <a:extLst>
              <a:ext uri="{FF2B5EF4-FFF2-40B4-BE49-F238E27FC236}">
                <a16:creationId xmlns:a16="http://schemas.microsoft.com/office/drawing/2014/main" id="{3E7E46B3-580C-4D1E-9F66-9F45B478E4A6}"/>
              </a:ext>
            </a:extLst>
          </p:cNvPr>
          <p:cNvPicPr>
            <a:picLocks noChangeAspect="1"/>
          </p:cNvPicPr>
          <p:nvPr/>
        </p:nvPicPr>
        <p:blipFill>
          <a:blip r:embed="rId5">
            <a:duotone>
              <a:schemeClr val="accent5">
                <a:shade val="45000"/>
                <a:satMod val="135000"/>
              </a:schemeClr>
              <a:prstClr val="white"/>
            </a:duotone>
          </a:blip>
          <a:stretch>
            <a:fillRect/>
          </a:stretch>
        </p:blipFill>
        <p:spPr>
          <a:xfrm>
            <a:off x="1793715" y="1203512"/>
            <a:ext cx="3380293" cy="3470377"/>
          </a:xfrm>
          <a:prstGeom prst="rect">
            <a:avLst/>
          </a:prstGeom>
        </p:spPr>
      </p:pic>
      <p:pic>
        <p:nvPicPr>
          <p:cNvPr id="9" name="Picture 8">
            <a:extLst>
              <a:ext uri="{FF2B5EF4-FFF2-40B4-BE49-F238E27FC236}">
                <a16:creationId xmlns:a16="http://schemas.microsoft.com/office/drawing/2014/main" id="{B081D7D8-FD3D-4EDC-84F6-CF5F4486E42D}"/>
              </a:ext>
            </a:extLst>
          </p:cNvPr>
          <p:cNvPicPr>
            <a:picLocks noChangeAspect="1"/>
          </p:cNvPicPr>
          <p:nvPr/>
        </p:nvPicPr>
        <p:blipFill>
          <a:blip r:embed="rId6">
            <a:duotone>
              <a:schemeClr val="accent5">
                <a:shade val="45000"/>
                <a:satMod val="135000"/>
              </a:schemeClr>
              <a:prstClr val="white"/>
            </a:duotone>
          </a:blip>
          <a:stretch>
            <a:fillRect/>
          </a:stretch>
        </p:blipFill>
        <p:spPr>
          <a:xfrm>
            <a:off x="541830" y="1203513"/>
            <a:ext cx="1109852" cy="1022886"/>
          </a:xfrm>
          <a:prstGeom prst="rect">
            <a:avLst/>
          </a:prstGeom>
        </p:spPr>
      </p:pic>
      <p:pic>
        <p:nvPicPr>
          <p:cNvPr id="18" name="Picture 17">
            <a:extLst>
              <a:ext uri="{FF2B5EF4-FFF2-40B4-BE49-F238E27FC236}">
                <a16:creationId xmlns:a16="http://schemas.microsoft.com/office/drawing/2014/main" id="{D14F6AE1-B956-4726-B166-94E70F76938B}"/>
              </a:ext>
            </a:extLst>
          </p:cNvPr>
          <p:cNvPicPr>
            <a:picLocks noChangeAspect="1"/>
          </p:cNvPicPr>
          <p:nvPr/>
        </p:nvPicPr>
        <p:blipFill>
          <a:blip r:embed="rId7">
            <a:duotone>
              <a:schemeClr val="accent5">
                <a:shade val="45000"/>
                <a:satMod val="135000"/>
              </a:schemeClr>
              <a:prstClr val="white"/>
            </a:duotone>
          </a:blip>
          <a:stretch>
            <a:fillRect/>
          </a:stretch>
        </p:blipFill>
        <p:spPr>
          <a:xfrm>
            <a:off x="541830" y="2341759"/>
            <a:ext cx="1109852" cy="1196989"/>
          </a:xfrm>
          <a:prstGeom prst="rect">
            <a:avLst/>
          </a:prstGeom>
        </p:spPr>
      </p:pic>
      <p:pic>
        <p:nvPicPr>
          <p:cNvPr id="22" name="Picture 21">
            <a:extLst>
              <a:ext uri="{FF2B5EF4-FFF2-40B4-BE49-F238E27FC236}">
                <a16:creationId xmlns:a16="http://schemas.microsoft.com/office/drawing/2014/main" id="{F415A84E-E9CC-4560-A4DF-56FF353D69C6}"/>
              </a:ext>
            </a:extLst>
          </p:cNvPr>
          <p:cNvPicPr>
            <a:picLocks noChangeAspect="1"/>
          </p:cNvPicPr>
          <p:nvPr/>
        </p:nvPicPr>
        <p:blipFill>
          <a:blip r:embed="rId8">
            <a:duotone>
              <a:schemeClr val="accent5">
                <a:shade val="45000"/>
                <a:satMod val="135000"/>
              </a:schemeClr>
              <a:prstClr val="white"/>
            </a:duotone>
          </a:blip>
          <a:stretch>
            <a:fillRect/>
          </a:stretch>
        </p:blipFill>
        <p:spPr>
          <a:xfrm>
            <a:off x="541831" y="3641174"/>
            <a:ext cx="1109852" cy="1034466"/>
          </a:xfrm>
          <a:prstGeom prst="rect">
            <a:avLst/>
          </a:prstGeom>
        </p:spPr>
      </p:pic>
      <p:pic>
        <p:nvPicPr>
          <p:cNvPr id="30" name="Picture 29">
            <a:extLst>
              <a:ext uri="{FF2B5EF4-FFF2-40B4-BE49-F238E27FC236}">
                <a16:creationId xmlns:a16="http://schemas.microsoft.com/office/drawing/2014/main" id="{424FDE86-0DA4-406B-8259-91E7BE530F4D}"/>
              </a:ext>
            </a:extLst>
          </p:cNvPr>
          <p:cNvPicPr>
            <a:picLocks noChangeAspect="1"/>
          </p:cNvPicPr>
          <p:nvPr/>
        </p:nvPicPr>
        <p:blipFill>
          <a:blip r:embed="rId9">
            <a:duotone>
              <a:schemeClr val="accent5">
                <a:shade val="45000"/>
                <a:satMod val="135000"/>
              </a:schemeClr>
              <a:prstClr val="white"/>
            </a:duotone>
          </a:blip>
          <a:stretch>
            <a:fillRect/>
          </a:stretch>
        </p:blipFill>
        <p:spPr>
          <a:xfrm>
            <a:off x="5309456" y="1216742"/>
            <a:ext cx="3473295" cy="1765812"/>
          </a:xfrm>
          <a:prstGeom prst="rect">
            <a:avLst/>
          </a:prstGeom>
        </p:spPr>
      </p:pic>
      <p:pic>
        <p:nvPicPr>
          <p:cNvPr id="32" name="Picture 31">
            <a:extLst>
              <a:ext uri="{FF2B5EF4-FFF2-40B4-BE49-F238E27FC236}">
                <a16:creationId xmlns:a16="http://schemas.microsoft.com/office/drawing/2014/main" id="{E9245B57-8D4C-4CA5-B6B4-6E0A35BF000D}"/>
              </a:ext>
            </a:extLst>
          </p:cNvPr>
          <p:cNvPicPr>
            <a:picLocks noChangeAspect="1"/>
          </p:cNvPicPr>
          <p:nvPr/>
        </p:nvPicPr>
        <p:blipFill>
          <a:blip r:embed="rId10">
            <a:duotone>
              <a:schemeClr val="accent5">
                <a:shade val="45000"/>
                <a:satMod val="135000"/>
              </a:schemeClr>
              <a:prstClr val="white"/>
            </a:duotone>
          </a:blip>
          <a:stretch>
            <a:fillRect/>
          </a:stretch>
        </p:blipFill>
        <p:spPr>
          <a:xfrm>
            <a:off x="5309456" y="3123568"/>
            <a:ext cx="3511951" cy="1550321"/>
          </a:xfrm>
          <a:prstGeom prst="rect">
            <a:avLst/>
          </a:prstGeom>
        </p:spPr>
      </p:pic>
    </p:spTree>
    <p:extLst>
      <p:ext uri="{BB962C8B-B14F-4D97-AF65-F5344CB8AC3E}">
        <p14:creationId xmlns:p14="http://schemas.microsoft.com/office/powerpoint/2010/main" val="258454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pic>
        <p:nvPicPr>
          <p:cNvPr id="25" name="Picture 24">
            <a:extLst>
              <a:ext uri="{FF2B5EF4-FFF2-40B4-BE49-F238E27FC236}">
                <a16:creationId xmlns:a16="http://schemas.microsoft.com/office/drawing/2014/main" id="{AD3FC182-8D5F-4BD0-A1D8-E322C3873461}"/>
              </a:ext>
            </a:extLst>
          </p:cNvPr>
          <p:cNvPicPr>
            <a:picLocks noChangeAspect="1"/>
          </p:cNvPicPr>
          <p:nvPr/>
        </p:nvPicPr>
        <p:blipFill>
          <a:blip r:embed="rId3">
            <a:duotone>
              <a:schemeClr val="accent5">
                <a:shade val="45000"/>
                <a:satMod val="135000"/>
              </a:schemeClr>
              <a:prstClr val="white"/>
            </a:duotone>
          </a:blip>
          <a:stretch>
            <a:fillRect/>
          </a:stretch>
        </p:blipFill>
        <p:spPr>
          <a:xfrm>
            <a:off x="4949456" y="807399"/>
            <a:ext cx="3446455" cy="3986196"/>
          </a:xfrm>
          <a:prstGeom prst="rect">
            <a:avLst/>
          </a:prstGeom>
        </p:spPr>
      </p:pic>
      <p:sp>
        <p:nvSpPr>
          <p:cNvPr id="1759" name="Google Shape;1759;p45"/>
          <p:cNvSpPr txBox="1">
            <a:spLocks noGrp="1"/>
          </p:cNvSpPr>
          <p:nvPr>
            <p:ph type="title"/>
          </p:nvPr>
        </p:nvSpPr>
        <p:spPr>
          <a:xfrm>
            <a:off x="450476" y="179073"/>
            <a:ext cx="8061512" cy="604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are microfinance institutions (MFIs) doing?</a:t>
            </a:r>
            <a:endParaRPr/>
          </a:p>
        </p:txBody>
      </p:sp>
      <p:sp>
        <p:nvSpPr>
          <p:cNvPr id="11" name="Google Shape;1762;p45">
            <a:extLst>
              <a:ext uri="{FF2B5EF4-FFF2-40B4-BE49-F238E27FC236}">
                <a16:creationId xmlns:a16="http://schemas.microsoft.com/office/drawing/2014/main" id="{14A4D6C3-1B35-4F22-B8E3-EAB89144D36E}"/>
              </a:ext>
            </a:extLst>
          </p:cNvPr>
          <p:cNvSpPr txBox="1">
            <a:spLocks/>
          </p:cNvSpPr>
          <p:nvPr/>
        </p:nvSpPr>
        <p:spPr>
          <a:xfrm>
            <a:off x="469575" y="4817675"/>
            <a:ext cx="8406543"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100"/>
              <a:t>Source: Internal Controls, and the Incidence of Fraud in Microfinance Institutions in the Southwest Region of Cameroon (Sama, 2016)</a:t>
            </a:r>
          </a:p>
        </p:txBody>
      </p:sp>
      <p:pic>
        <p:nvPicPr>
          <p:cNvPr id="8" name="Picture 7">
            <a:extLst>
              <a:ext uri="{FF2B5EF4-FFF2-40B4-BE49-F238E27FC236}">
                <a16:creationId xmlns:a16="http://schemas.microsoft.com/office/drawing/2014/main" id="{8DE8D8C5-CA78-4647-8C3D-E25FABC676B6}"/>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pic>
        <p:nvPicPr>
          <p:cNvPr id="28" name="Picture 27">
            <a:extLst>
              <a:ext uri="{FF2B5EF4-FFF2-40B4-BE49-F238E27FC236}">
                <a16:creationId xmlns:a16="http://schemas.microsoft.com/office/drawing/2014/main" id="{12347676-1FA5-4237-8DC9-C381AE292935}"/>
              </a:ext>
            </a:extLst>
          </p:cNvPr>
          <p:cNvPicPr>
            <a:picLocks noChangeAspect="1"/>
          </p:cNvPicPr>
          <p:nvPr/>
        </p:nvPicPr>
        <p:blipFill>
          <a:blip r:embed="rId6">
            <a:duotone>
              <a:schemeClr val="accent5">
                <a:shade val="45000"/>
                <a:satMod val="135000"/>
              </a:schemeClr>
              <a:prstClr val="white"/>
            </a:duotone>
          </a:blip>
          <a:stretch>
            <a:fillRect/>
          </a:stretch>
        </p:blipFill>
        <p:spPr>
          <a:xfrm>
            <a:off x="556986" y="798285"/>
            <a:ext cx="4312726" cy="3995310"/>
          </a:xfrm>
          <a:prstGeom prst="rect">
            <a:avLst/>
          </a:prstGeom>
        </p:spPr>
      </p:pic>
      <p:sp>
        <p:nvSpPr>
          <p:cNvPr id="30" name="Google Shape;1710;p42">
            <a:extLst>
              <a:ext uri="{FF2B5EF4-FFF2-40B4-BE49-F238E27FC236}">
                <a16:creationId xmlns:a16="http://schemas.microsoft.com/office/drawing/2014/main" id="{2C4E0B35-23C4-4289-BB8B-5494A54E50D2}"/>
              </a:ext>
            </a:extLst>
          </p:cNvPr>
          <p:cNvSpPr txBox="1"/>
          <p:nvPr/>
        </p:nvSpPr>
        <p:spPr>
          <a:xfrm>
            <a:off x="5067300" y="960981"/>
            <a:ext cx="3236396" cy="3832614"/>
          </a:xfrm>
          <a:prstGeom prst="rect">
            <a:avLst/>
          </a:prstGeom>
          <a:noFill/>
          <a:ln>
            <a:noFill/>
          </a:ln>
        </p:spPr>
        <p:txBody>
          <a:bodyPr spcFirstLastPara="1" wrap="square" lIns="0" tIns="0" rIns="0" bIns="0" anchor="t" anchorCtr="0">
            <a:noAutofit/>
          </a:bodyPr>
          <a:lstStyle/>
          <a:p>
            <a:pPr marL="285750" lvl="0" indent="-285750" rtl="0">
              <a:spcBef>
                <a:spcPts val="0"/>
              </a:spcBef>
              <a:spcAft>
                <a:spcPts val="1600"/>
              </a:spcAft>
              <a:buClr>
                <a:schemeClr val="tx2"/>
              </a:buClr>
              <a:buFont typeface="Arial" panose="020B0604020202020204" pitchFamily="34" charset="0"/>
              <a:buChar char="•"/>
            </a:pPr>
            <a:r>
              <a:rPr lang="en-US">
                <a:solidFill>
                  <a:schemeClr val="lt2"/>
                </a:solidFill>
                <a:latin typeface="Fira Sans Condensed Light"/>
                <a:ea typeface="Fira Sans Condensed Light"/>
                <a:cs typeface="Fira Sans Condensed Light"/>
                <a:sym typeface="Fira Sans Condensed Light"/>
              </a:rPr>
              <a:t>Inadequate internal controls are seen to be the major cause/reason for fraud</a:t>
            </a:r>
          </a:p>
          <a:p>
            <a:pPr marL="285750" indent="-285750">
              <a:spcAft>
                <a:spcPts val="1600"/>
              </a:spcAft>
              <a:buClr>
                <a:schemeClr val="tx2"/>
              </a:buClr>
              <a:buFont typeface="Arial" panose="020B0604020202020204" pitchFamily="34" charset="0"/>
              <a:buChar char="•"/>
            </a:pPr>
            <a:r>
              <a:rPr lang="en-US">
                <a:solidFill>
                  <a:schemeClr val="lt2"/>
                </a:solidFill>
                <a:latin typeface="Fira Sans Condensed Light"/>
                <a:ea typeface="Fira Sans Condensed Light"/>
                <a:cs typeface="Fira Sans Condensed Light"/>
                <a:sym typeface="Fira Sans Condensed Light"/>
              </a:rPr>
              <a:t>During the Indian micro-finance crisis, line managers had disregarded even the most basic controls, i.e. segregation of duties</a:t>
            </a:r>
          </a:p>
          <a:p>
            <a:pPr marL="285750" indent="-285750">
              <a:spcAft>
                <a:spcPts val="1600"/>
              </a:spcAft>
              <a:buClr>
                <a:schemeClr val="tx2"/>
              </a:buClr>
              <a:buFont typeface="Arial" panose="020B0604020202020204" pitchFamily="34" charset="0"/>
              <a:buChar char="•"/>
            </a:pPr>
            <a:r>
              <a:rPr lang="en-US">
                <a:solidFill>
                  <a:schemeClr val="lt2"/>
                </a:solidFill>
                <a:latin typeface="Fira Sans Condensed Light"/>
                <a:ea typeface="Fira Sans Condensed Light"/>
                <a:cs typeface="Fira Sans Condensed Light"/>
                <a:sym typeface="Fira Sans Condensed Light"/>
              </a:rPr>
              <a:t>The proliferation of agents and the shortest lead time to disburse loans as an incentive criterion resulted from efficiency drive which resulted in the omission of key controls in many MFIs.</a:t>
            </a:r>
          </a:p>
          <a:p>
            <a:pPr marL="285750" indent="-285750">
              <a:spcAft>
                <a:spcPts val="1600"/>
              </a:spcAft>
              <a:buClr>
                <a:schemeClr val="tx2"/>
              </a:buClr>
              <a:buFont typeface="Arial" panose="020B0604020202020204" pitchFamily="34" charset="0"/>
              <a:buChar char="•"/>
            </a:pPr>
            <a:r>
              <a:rPr lang="en-US">
                <a:solidFill>
                  <a:schemeClr val="lt2"/>
                </a:solidFill>
                <a:latin typeface="Fira Sans Condensed Light"/>
                <a:ea typeface="Fira Sans Condensed Light"/>
                <a:cs typeface="Fira Sans Condensed Light"/>
                <a:sym typeface="Fira Sans Condensed Light"/>
              </a:rPr>
              <a:t>An unusual finding from the study stated that Internal Auditors are perceived to be major fraud perpetrators</a:t>
            </a:r>
          </a:p>
        </p:txBody>
      </p:sp>
    </p:spTree>
    <p:extLst>
      <p:ext uri="{BB962C8B-B14F-4D97-AF65-F5344CB8AC3E}">
        <p14:creationId xmlns:p14="http://schemas.microsoft.com/office/powerpoint/2010/main" val="2460213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450476" y="179073"/>
            <a:ext cx="8061512" cy="604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are microfinance institutions (MFIs) doing?</a:t>
            </a:r>
            <a:endParaRPr/>
          </a:p>
        </p:txBody>
      </p:sp>
      <p:sp>
        <p:nvSpPr>
          <p:cNvPr id="11" name="Google Shape;1762;p45">
            <a:extLst>
              <a:ext uri="{FF2B5EF4-FFF2-40B4-BE49-F238E27FC236}">
                <a16:creationId xmlns:a16="http://schemas.microsoft.com/office/drawing/2014/main" id="{14A4D6C3-1B35-4F22-B8E3-EAB89144D36E}"/>
              </a:ext>
            </a:extLst>
          </p:cNvPr>
          <p:cNvSpPr txBox="1">
            <a:spLocks/>
          </p:cNvSpPr>
          <p:nvPr/>
        </p:nvSpPr>
        <p:spPr>
          <a:xfrm>
            <a:off x="463924" y="4828576"/>
            <a:ext cx="7302863"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100"/>
              <a:t>Source: Towards Effective Fraud Risk Management in Micro Finance Banking in Nigeria (</a:t>
            </a:r>
            <a:r>
              <a:rPr lang="en-US" sz="1100" err="1"/>
              <a:t>Chukwunedu</a:t>
            </a:r>
            <a:r>
              <a:rPr lang="en-US" sz="1100"/>
              <a:t> &amp; Okafor, 2013)</a:t>
            </a:r>
          </a:p>
        </p:txBody>
      </p:sp>
      <p:pic>
        <p:nvPicPr>
          <p:cNvPr id="8" name="Picture 7">
            <a:extLst>
              <a:ext uri="{FF2B5EF4-FFF2-40B4-BE49-F238E27FC236}">
                <a16:creationId xmlns:a16="http://schemas.microsoft.com/office/drawing/2014/main" id="{8DE8D8C5-CA78-4647-8C3D-E25FABC676B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pic>
        <p:nvPicPr>
          <p:cNvPr id="7" name="Picture 6">
            <a:extLst>
              <a:ext uri="{FF2B5EF4-FFF2-40B4-BE49-F238E27FC236}">
                <a16:creationId xmlns:a16="http://schemas.microsoft.com/office/drawing/2014/main" id="{B643FB93-8B9E-4C2C-9AA3-6BABB15B2370}"/>
              </a:ext>
            </a:extLst>
          </p:cNvPr>
          <p:cNvPicPr>
            <a:picLocks noChangeAspect="1"/>
          </p:cNvPicPr>
          <p:nvPr/>
        </p:nvPicPr>
        <p:blipFill>
          <a:blip r:embed="rId5">
            <a:duotone>
              <a:schemeClr val="accent5">
                <a:shade val="45000"/>
                <a:satMod val="135000"/>
              </a:schemeClr>
              <a:prstClr val="white"/>
            </a:duotone>
          </a:blip>
          <a:stretch>
            <a:fillRect/>
          </a:stretch>
        </p:blipFill>
        <p:spPr>
          <a:xfrm>
            <a:off x="4217666" y="783320"/>
            <a:ext cx="3549122" cy="1992968"/>
          </a:xfrm>
          <a:prstGeom prst="rect">
            <a:avLst/>
          </a:prstGeom>
        </p:spPr>
      </p:pic>
      <p:pic>
        <p:nvPicPr>
          <p:cNvPr id="13" name="Picture 12">
            <a:extLst>
              <a:ext uri="{FF2B5EF4-FFF2-40B4-BE49-F238E27FC236}">
                <a16:creationId xmlns:a16="http://schemas.microsoft.com/office/drawing/2014/main" id="{1AB291BE-CDE9-4120-AF89-343BED55F24F}"/>
              </a:ext>
            </a:extLst>
          </p:cNvPr>
          <p:cNvPicPr>
            <a:picLocks noChangeAspect="1"/>
          </p:cNvPicPr>
          <p:nvPr/>
        </p:nvPicPr>
        <p:blipFill>
          <a:blip r:embed="rId6">
            <a:duotone>
              <a:schemeClr val="accent5">
                <a:shade val="45000"/>
                <a:satMod val="135000"/>
              </a:schemeClr>
              <a:prstClr val="white"/>
            </a:duotone>
          </a:blip>
          <a:stretch>
            <a:fillRect/>
          </a:stretch>
        </p:blipFill>
        <p:spPr>
          <a:xfrm>
            <a:off x="556780" y="783320"/>
            <a:ext cx="3554582" cy="1992968"/>
          </a:xfrm>
          <a:prstGeom prst="rect">
            <a:avLst/>
          </a:prstGeom>
        </p:spPr>
      </p:pic>
      <p:pic>
        <p:nvPicPr>
          <p:cNvPr id="19" name="Picture 18">
            <a:extLst>
              <a:ext uri="{FF2B5EF4-FFF2-40B4-BE49-F238E27FC236}">
                <a16:creationId xmlns:a16="http://schemas.microsoft.com/office/drawing/2014/main" id="{365CA688-017C-4999-BFAD-0591AC80DE8E}"/>
              </a:ext>
            </a:extLst>
          </p:cNvPr>
          <p:cNvPicPr>
            <a:picLocks noChangeAspect="1"/>
          </p:cNvPicPr>
          <p:nvPr/>
        </p:nvPicPr>
        <p:blipFill>
          <a:blip r:embed="rId7">
            <a:duotone>
              <a:schemeClr val="accent5">
                <a:shade val="45000"/>
                <a:satMod val="135000"/>
              </a:schemeClr>
              <a:prstClr val="white"/>
            </a:duotone>
          </a:blip>
          <a:stretch>
            <a:fillRect/>
          </a:stretch>
        </p:blipFill>
        <p:spPr>
          <a:xfrm>
            <a:off x="556780" y="2868507"/>
            <a:ext cx="3549122" cy="1989247"/>
          </a:xfrm>
          <a:prstGeom prst="rect">
            <a:avLst/>
          </a:prstGeom>
        </p:spPr>
      </p:pic>
      <p:pic>
        <p:nvPicPr>
          <p:cNvPr id="21" name="Picture 20">
            <a:extLst>
              <a:ext uri="{FF2B5EF4-FFF2-40B4-BE49-F238E27FC236}">
                <a16:creationId xmlns:a16="http://schemas.microsoft.com/office/drawing/2014/main" id="{05D21AE6-BD45-4B6D-9D4B-192F39248F05}"/>
              </a:ext>
            </a:extLst>
          </p:cNvPr>
          <p:cNvPicPr>
            <a:picLocks noChangeAspect="1"/>
          </p:cNvPicPr>
          <p:nvPr/>
        </p:nvPicPr>
        <p:blipFill>
          <a:blip r:embed="rId8">
            <a:duotone>
              <a:schemeClr val="accent5">
                <a:shade val="45000"/>
                <a:satMod val="135000"/>
              </a:schemeClr>
              <a:prstClr val="white"/>
            </a:duotone>
          </a:blip>
          <a:stretch>
            <a:fillRect/>
          </a:stretch>
        </p:blipFill>
        <p:spPr>
          <a:xfrm>
            <a:off x="4217666" y="2896907"/>
            <a:ext cx="3549121" cy="1975351"/>
          </a:xfrm>
          <a:prstGeom prst="rect">
            <a:avLst/>
          </a:prstGeom>
        </p:spPr>
      </p:pic>
    </p:spTree>
    <p:extLst>
      <p:ext uri="{BB962C8B-B14F-4D97-AF65-F5344CB8AC3E}">
        <p14:creationId xmlns:p14="http://schemas.microsoft.com/office/powerpoint/2010/main" val="1228474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500">
                <a:latin typeface="Rajdhani"/>
                <a:ea typeface="Rajdhani"/>
                <a:cs typeface="Rajdhani"/>
                <a:sym typeface="Rajdhani"/>
              </a:rPr>
              <a:t>RMF FRAUD DATA</a:t>
            </a:r>
            <a:endParaRPr sz="6500">
              <a:latin typeface="Rajdhani"/>
              <a:ea typeface="Rajdhani"/>
              <a:cs typeface="Rajdhani"/>
              <a:sym typeface="Rajdhani"/>
            </a:endParaRPr>
          </a:p>
        </p:txBody>
      </p:sp>
      <p:pic>
        <p:nvPicPr>
          <p:cNvPr id="7" name="Picture 6">
            <a:extLst>
              <a:ext uri="{FF2B5EF4-FFF2-40B4-BE49-F238E27FC236}">
                <a16:creationId xmlns:a16="http://schemas.microsoft.com/office/drawing/2014/main" id="{EB652D9F-7073-4EC3-8957-21A9354CB7C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6755" y="53162"/>
            <a:ext cx="765876" cy="906858"/>
          </a:xfrm>
          <a:prstGeom prst="rect">
            <a:avLst/>
          </a:prstGeom>
        </p:spPr>
      </p:pic>
    </p:spTree>
    <p:extLst>
      <p:ext uri="{BB962C8B-B14F-4D97-AF65-F5344CB8AC3E}">
        <p14:creationId xmlns:p14="http://schemas.microsoft.com/office/powerpoint/2010/main" val="41577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pic>
        <p:nvPicPr>
          <p:cNvPr id="15" name="Picture 14">
            <a:extLst>
              <a:ext uri="{FF2B5EF4-FFF2-40B4-BE49-F238E27FC236}">
                <a16:creationId xmlns:a16="http://schemas.microsoft.com/office/drawing/2014/main" id="{4507E0D7-9789-4C02-8A6D-17E051C7D39D}"/>
              </a:ext>
            </a:extLst>
          </p:cNvPr>
          <p:cNvPicPr>
            <a:picLocks noChangeAspect="1"/>
          </p:cNvPicPr>
          <p:nvPr/>
        </p:nvPicPr>
        <p:blipFill>
          <a:blip r:embed="rId4">
            <a:duotone>
              <a:schemeClr val="accent5">
                <a:shade val="45000"/>
                <a:satMod val="135000"/>
              </a:schemeClr>
              <a:prstClr val="white"/>
            </a:duotone>
          </a:blip>
          <a:stretch>
            <a:fillRect/>
          </a:stretch>
        </p:blipFill>
        <p:spPr>
          <a:xfrm>
            <a:off x="238682" y="615761"/>
            <a:ext cx="6067989" cy="4295386"/>
          </a:xfrm>
          <a:prstGeom prst="rect">
            <a:avLst/>
          </a:prstGeom>
        </p:spPr>
      </p:pic>
      <p:sp>
        <p:nvSpPr>
          <p:cNvPr id="160" name="Google Shape;160;p29"/>
          <p:cNvSpPr txBox="1">
            <a:spLocks noGrp="1"/>
          </p:cNvSpPr>
          <p:nvPr>
            <p:ph type="title" idx="6"/>
          </p:nvPr>
        </p:nvSpPr>
        <p:spPr>
          <a:xfrm>
            <a:off x="0" y="0"/>
            <a:ext cx="3414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are we doing?</a:t>
            </a:r>
            <a:endParaRPr sz="3000"/>
          </a:p>
        </p:txBody>
      </p:sp>
      <p:pic>
        <p:nvPicPr>
          <p:cNvPr id="19" name="Picture 18">
            <a:extLst>
              <a:ext uri="{FF2B5EF4-FFF2-40B4-BE49-F238E27FC236}">
                <a16:creationId xmlns:a16="http://schemas.microsoft.com/office/drawing/2014/main" id="{55C5EC28-0728-4CC4-8AC7-4F60B64BF2BD}"/>
              </a:ext>
            </a:extLst>
          </p:cNvPr>
          <p:cNvPicPr>
            <a:picLocks noChangeAspect="1"/>
          </p:cNvPicPr>
          <p:nvPr/>
        </p:nvPicPr>
        <p:blipFill>
          <a:blip r:embed="rId5">
            <a:duotone>
              <a:schemeClr val="accent5">
                <a:shade val="45000"/>
                <a:satMod val="135000"/>
              </a:schemeClr>
              <a:prstClr val="white"/>
            </a:duotone>
          </a:blip>
          <a:stretch>
            <a:fillRect/>
          </a:stretch>
        </p:blipFill>
        <p:spPr>
          <a:xfrm>
            <a:off x="6306671" y="615761"/>
            <a:ext cx="2713193" cy="4295386"/>
          </a:xfrm>
          <a:prstGeom prst="rect">
            <a:avLst/>
          </a:prstGeom>
          <a:effectLst>
            <a:outerShdw blurRad="50800" dist="38100" dir="2700000" algn="tl" rotWithShape="0">
              <a:prstClr val="black">
                <a:alpha val="40000"/>
              </a:prstClr>
            </a:outerShdw>
          </a:effectLst>
        </p:spPr>
      </p:pic>
      <p:sp>
        <p:nvSpPr>
          <p:cNvPr id="23" name="Google Shape;162;p29">
            <a:extLst>
              <a:ext uri="{FF2B5EF4-FFF2-40B4-BE49-F238E27FC236}">
                <a16:creationId xmlns:a16="http://schemas.microsoft.com/office/drawing/2014/main" id="{A837F32B-7DDC-4D43-B302-E6ABF011EE4F}"/>
              </a:ext>
            </a:extLst>
          </p:cNvPr>
          <p:cNvSpPr txBox="1">
            <a:spLocks/>
          </p:cNvSpPr>
          <p:nvPr/>
        </p:nvSpPr>
        <p:spPr>
          <a:xfrm>
            <a:off x="7083300" y="1014662"/>
            <a:ext cx="1822018" cy="8539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l">
              <a:spcAft>
                <a:spcPts val="1600"/>
              </a:spcAft>
            </a:pPr>
            <a:r>
              <a:rPr lang="en-US"/>
              <a:t>Fraudsters were mostly </a:t>
            </a:r>
            <a:r>
              <a:rPr lang="en-US" b="1"/>
              <a:t>Trust Staffs </a:t>
            </a:r>
            <a:r>
              <a:rPr lang="en-US"/>
              <a:t>and </a:t>
            </a:r>
            <a:r>
              <a:rPr lang="en-US" b="1"/>
              <a:t>Branch Managers</a:t>
            </a:r>
          </a:p>
        </p:txBody>
      </p:sp>
      <p:sp>
        <p:nvSpPr>
          <p:cNvPr id="24" name="Google Shape;1710;p42">
            <a:extLst>
              <a:ext uri="{FF2B5EF4-FFF2-40B4-BE49-F238E27FC236}">
                <a16:creationId xmlns:a16="http://schemas.microsoft.com/office/drawing/2014/main" id="{45DDCA4D-7E4B-445E-B463-D2BA4FED63E4}"/>
              </a:ext>
            </a:extLst>
          </p:cNvPr>
          <p:cNvSpPr txBox="1"/>
          <p:nvPr/>
        </p:nvSpPr>
        <p:spPr>
          <a:xfrm>
            <a:off x="6465587" y="4726165"/>
            <a:ext cx="2846502" cy="273538"/>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100" i="1">
                <a:solidFill>
                  <a:schemeClr val="lt2"/>
                </a:solidFill>
                <a:latin typeface="Fira Sans Condensed Light"/>
                <a:ea typeface="Fira Sans Condensed Light"/>
                <a:cs typeface="Fira Sans Condensed Light"/>
                <a:sym typeface="Fira Sans Condensed Light"/>
              </a:rPr>
              <a:t>Source: Fraud Detection, FTW 2020</a:t>
            </a:r>
            <a:endParaRPr sz="1100" i="1">
              <a:solidFill>
                <a:schemeClr val="lt2"/>
              </a:solidFill>
              <a:latin typeface="Fira Sans Condensed Light"/>
              <a:ea typeface="Fira Sans Condensed Light"/>
              <a:cs typeface="Fira Sans Condensed Light"/>
              <a:sym typeface="Fira Sans Condensed Light"/>
            </a:endParaRPr>
          </a:p>
        </p:txBody>
      </p:sp>
      <p:sp>
        <p:nvSpPr>
          <p:cNvPr id="10" name="Google Shape;1710;p42">
            <a:extLst>
              <a:ext uri="{FF2B5EF4-FFF2-40B4-BE49-F238E27FC236}">
                <a16:creationId xmlns:a16="http://schemas.microsoft.com/office/drawing/2014/main" id="{335C6F02-0C2C-4792-A3E0-DD6008110308}"/>
              </a:ext>
            </a:extLst>
          </p:cNvPr>
          <p:cNvSpPr txBox="1"/>
          <p:nvPr/>
        </p:nvSpPr>
        <p:spPr>
          <a:xfrm>
            <a:off x="124136" y="4725829"/>
            <a:ext cx="2846502" cy="273538"/>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900" i="1">
                <a:solidFill>
                  <a:schemeClr val="lt2"/>
                </a:solidFill>
                <a:latin typeface="Fira Sans Condensed Light"/>
                <a:ea typeface="Fira Sans Condensed Light"/>
                <a:cs typeface="Fira Sans Condensed Light"/>
                <a:sym typeface="Fira Sans Condensed Light"/>
              </a:rPr>
              <a:t>*data is from Aug 2018 to Oct 2021</a:t>
            </a:r>
            <a:endParaRPr sz="900" i="1">
              <a:solidFill>
                <a:schemeClr val="lt2"/>
              </a:solidFill>
              <a:latin typeface="Fira Sans Condensed Light"/>
              <a:ea typeface="Fira Sans Condensed Light"/>
              <a:cs typeface="Fira Sans Condensed Light"/>
              <a:sym typeface="Fira Sans Condensed Light"/>
            </a:endParaRPr>
          </a:p>
        </p:txBody>
      </p:sp>
      <p:pic>
        <p:nvPicPr>
          <p:cNvPr id="13" name="Picture 12">
            <a:extLst>
              <a:ext uri="{FF2B5EF4-FFF2-40B4-BE49-F238E27FC236}">
                <a16:creationId xmlns:a16="http://schemas.microsoft.com/office/drawing/2014/main" id="{A698458D-5EDA-4907-8E2A-DD455B6FC884}"/>
              </a:ext>
            </a:extLst>
          </p:cNvPr>
          <p:cNvPicPr>
            <a:picLocks noChangeAspect="1"/>
          </p:cNvPicPr>
          <p:nvPr/>
        </p:nvPicPr>
        <p:blipFill>
          <a:blip r:embed="rId6">
            <a:duotone>
              <a:schemeClr val="accent5">
                <a:shade val="45000"/>
                <a:satMod val="135000"/>
              </a:schemeClr>
              <a:prstClr val="white"/>
            </a:duotone>
          </a:blip>
          <a:stretch>
            <a:fillRect/>
          </a:stretch>
        </p:blipFill>
        <p:spPr>
          <a:xfrm>
            <a:off x="4127383" y="1336644"/>
            <a:ext cx="2421335" cy="2421335"/>
          </a:xfrm>
          <a:prstGeom prst="rect">
            <a:avLst/>
          </a:prstGeom>
        </p:spPr>
      </p:pic>
      <p:sp>
        <p:nvSpPr>
          <p:cNvPr id="162" name="Google Shape;162;p29"/>
          <p:cNvSpPr txBox="1">
            <a:spLocks noGrp="1"/>
          </p:cNvSpPr>
          <p:nvPr>
            <p:ph type="subTitle" idx="2"/>
          </p:nvPr>
        </p:nvSpPr>
        <p:spPr>
          <a:xfrm>
            <a:off x="3683514" y="1315135"/>
            <a:ext cx="2508611" cy="181613"/>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chemeClr val="lt2"/>
                </a:solidFill>
              </a:rPr>
              <a:t>There are a total of </a:t>
            </a:r>
            <a:r>
              <a:rPr lang="en" b="1">
                <a:solidFill>
                  <a:schemeClr val="lt2"/>
                </a:solidFill>
              </a:rPr>
              <a:t>195* </a:t>
            </a:r>
            <a:r>
              <a:rPr lang="en">
                <a:solidFill>
                  <a:schemeClr val="lt2"/>
                </a:solidFill>
              </a:rPr>
              <a:t>fraud cases to date</a:t>
            </a:r>
            <a:endParaRPr/>
          </a:p>
        </p:txBody>
      </p:sp>
      <p:sp>
        <p:nvSpPr>
          <p:cNvPr id="7" name="Google Shape;162;p29">
            <a:extLst>
              <a:ext uri="{FF2B5EF4-FFF2-40B4-BE49-F238E27FC236}">
                <a16:creationId xmlns:a16="http://schemas.microsoft.com/office/drawing/2014/main" id="{E4543217-BDB6-4D95-8221-7E8598566190}"/>
              </a:ext>
            </a:extLst>
          </p:cNvPr>
          <p:cNvSpPr txBox="1">
            <a:spLocks/>
          </p:cNvSpPr>
          <p:nvPr/>
        </p:nvSpPr>
        <p:spPr>
          <a:xfrm>
            <a:off x="2886740" y="2149714"/>
            <a:ext cx="149750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spcAft>
                <a:spcPts val="1600"/>
              </a:spcAft>
            </a:pPr>
            <a:r>
              <a:rPr lang="en-US" b="1"/>
              <a:t>Only 32%* </a:t>
            </a:r>
            <a:r>
              <a:rPr lang="en-US"/>
              <a:t>of losses from fraud were recovered</a:t>
            </a:r>
          </a:p>
        </p:txBody>
      </p:sp>
      <p:pic>
        <p:nvPicPr>
          <p:cNvPr id="3" name="Picture 2">
            <a:extLst>
              <a:ext uri="{FF2B5EF4-FFF2-40B4-BE49-F238E27FC236}">
                <a16:creationId xmlns:a16="http://schemas.microsoft.com/office/drawing/2014/main" id="{E99359CC-57C2-488C-B094-603327F792C7}"/>
              </a:ext>
            </a:extLst>
          </p:cNvPr>
          <p:cNvPicPr>
            <a:picLocks noChangeAspect="1"/>
          </p:cNvPicPr>
          <p:nvPr/>
        </p:nvPicPr>
        <p:blipFill>
          <a:blip r:embed="rId7">
            <a:duotone>
              <a:schemeClr val="accent5">
                <a:shade val="45000"/>
                <a:satMod val="135000"/>
              </a:schemeClr>
              <a:prstClr val="white"/>
            </a:duotone>
          </a:blip>
          <a:stretch>
            <a:fillRect/>
          </a:stretch>
        </p:blipFill>
        <p:spPr>
          <a:xfrm>
            <a:off x="2036582" y="3319124"/>
            <a:ext cx="2737895" cy="1533221"/>
          </a:xfrm>
          <a:prstGeom prst="rect">
            <a:avLst/>
          </a:prstGeom>
        </p:spPr>
      </p:pic>
      <p:sp>
        <p:nvSpPr>
          <p:cNvPr id="12" name="Google Shape;162;p29">
            <a:extLst>
              <a:ext uri="{FF2B5EF4-FFF2-40B4-BE49-F238E27FC236}">
                <a16:creationId xmlns:a16="http://schemas.microsoft.com/office/drawing/2014/main" id="{4982A120-3267-4985-A3F7-B1C75D039A06}"/>
              </a:ext>
            </a:extLst>
          </p:cNvPr>
          <p:cNvSpPr txBox="1">
            <a:spLocks/>
          </p:cNvSpPr>
          <p:nvPr/>
        </p:nvSpPr>
        <p:spPr>
          <a:xfrm>
            <a:off x="4671554" y="4163262"/>
            <a:ext cx="1877164" cy="6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l">
              <a:spcAft>
                <a:spcPts val="1600"/>
              </a:spcAft>
            </a:pPr>
            <a:r>
              <a:rPr lang="en-US"/>
              <a:t>Fraud was detected at an average of 2-</a:t>
            </a:r>
            <a:r>
              <a:rPr lang="en-US" b="1"/>
              <a:t>3 mos., </a:t>
            </a:r>
            <a:r>
              <a:rPr lang="en-US"/>
              <a:t>better than 14 mos. based on ACFE</a:t>
            </a:r>
          </a:p>
        </p:txBody>
      </p:sp>
      <p:pic>
        <p:nvPicPr>
          <p:cNvPr id="14" name="Picture 13">
            <a:extLst>
              <a:ext uri="{FF2B5EF4-FFF2-40B4-BE49-F238E27FC236}">
                <a16:creationId xmlns:a16="http://schemas.microsoft.com/office/drawing/2014/main" id="{0B7277D3-CF8E-4F32-A34D-5F035D94D3C8}"/>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8" name="Picture 17">
            <a:extLst>
              <a:ext uri="{FF2B5EF4-FFF2-40B4-BE49-F238E27FC236}">
                <a16:creationId xmlns:a16="http://schemas.microsoft.com/office/drawing/2014/main" id="{199F9F89-C067-45AE-8A75-711A70F11463}"/>
              </a:ext>
            </a:extLst>
          </p:cNvPr>
          <p:cNvPicPr>
            <a:picLocks noChangeAspect="1"/>
          </p:cNvPicPr>
          <p:nvPr/>
        </p:nvPicPr>
        <p:blipFill>
          <a:blip r:embed="rId3">
            <a:duotone>
              <a:schemeClr val="accent5">
                <a:shade val="45000"/>
                <a:satMod val="135000"/>
              </a:schemeClr>
              <a:prstClr val="white"/>
            </a:duotone>
          </a:blip>
          <a:stretch>
            <a:fillRect/>
          </a:stretch>
        </p:blipFill>
        <p:spPr>
          <a:xfrm>
            <a:off x="238682" y="615762"/>
            <a:ext cx="7684898" cy="4310459"/>
          </a:xfrm>
          <a:prstGeom prst="rect">
            <a:avLst/>
          </a:prstGeom>
        </p:spPr>
      </p:pic>
      <p:sp>
        <p:nvSpPr>
          <p:cNvPr id="160" name="Google Shape;160;p29"/>
          <p:cNvSpPr txBox="1">
            <a:spLocks noGrp="1"/>
          </p:cNvSpPr>
          <p:nvPr>
            <p:ph type="title" idx="6"/>
          </p:nvPr>
        </p:nvSpPr>
        <p:spPr>
          <a:xfrm>
            <a:off x="0" y="0"/>
            <a:ext cx="3414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are we doing?</a:t>
            </a:r>
            <a:endParaRPr sz="3000"/>
          </a:p>
        </p:txBody>
      </p:sp>
      <p:sp>
        <p:nvSpPr>
          <p:cNvPr id="10" name="Google Shape;1710;p42">
            <a:extLst>
              <a:ext uri="{FF2B5EF4-FFF2-40B4-BE49-F238E27FC236}">
                <a16:creationId xmlns:a16="http://schemas.microsoft.com/office/drawing/2014/main" id="{A57C3076-43DF-4332-9A87-5B72A461D26C}"/>
              </a:ext>
            </a:extLst>
          </p:cNvPr>
          <p:cNvSpPr txBox="1"/>
          <p:nvPr/>
        </p:nvSpPr>
        <p:spPr>
          <a:xfrm>
            <a:off x="5227295" y="4766458"/>
            <a:ext cx="2846502" cy="273538"/>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050" i="1">
                <a:solidFill>
                  <a:schemeClr val="lt2"/>
                </a:solidFill>
                <a:latin typeface="Fira Sans Condensed Light"/>
                <a:ea typeface="Fira Sans Condensed Light"/>
                <a:cs typeface="Fira Sans Condensed Light"/>
                <a:sym typeface="Fira Sans Condensed Light"/>
              </a:rPr>
              <a:t>*Source: RAFI Micro-Finance 2020 Annual Report</a:t>
            </a:r>
            <a:endParaRPr sz="1050" i="1">
              <a:solidFill>
                <a:schemeClr val="lt2"/>
              </a:solidFill>
              <a:latin typeface="Fira Sans Condensed Light"/>
              <a:ea typeface="Fira Sans Condensed Light"/>
              <a:cs typeface="Fira Sans Condensed Light"/>
              <a:sym typeface="Fira Sans Condensed Light"/>
            </a:endParaRPr>
          </a:p>
        </p:txBody>
      </p:sp>
      <p:sp>
        <p:nvSpPr>
          <p:cNvPr id="13" name="Google Shape;162;p29">
            <a:extLst>
              <a:ext uri="{FF2B5EF4-FFF2-40B4-BE49-F238E27FC236}">
                <a16:creationId xmlns:a16="http://schemas.microsoft.com/office/drawing/2014/main" id="{F1FBEF5D-ABFD-487E-A49A-15682BF6931C}"/>
              </a:ext>
            </a:extLst>
          </p:cNvPr>
          <p:cNvSpPr txBox="1">
            <a:spLocks/>
          </p:cNvSpPr>
          <p:nvPr/>
        </p:nvSpPr>
        <p:spPr>
          <a:xfrm>
            <a:off x="2970638" y="682689"/>
            <a:ext cx="4952942" cy="6473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l">
              <a:spcAft>
                <a:spcPts val="1600"/>
              </a:spcAft>
            </a:pPr>
            <a:r>
              <a:rPr lang="en-PH" sz="3200" b="1">
                <a:latin typeface="+mj-lt"/>
                <a:cs typeface="Calibri" panose="020F0502020204030204" pitchFamily="34" charset="0"/>
              </a:rPr>
              <a:t>P770,721 vs P49,909,538</a:t>
            </a:r>
            <a:endParaRPr lang="en-PH" sz="3200">
              <a:latin typeface="+mj-lt"/>
              <a:cs typeface="Calibri" panose="020F0502020204030204" pitchFamily="34" charset="0"/>
            </a:endParaRPr>
          </a:p>
        </p:txBody>
      </p:sp>
      <p:sp>
        <p:nvSpPr>
          <p:cNvPr id="15" name="Google Shape;1710;p42">
            <a:extLst>
              <a:ext uri="{FF2B5EF4-FFF2-40B4-BE49-F238E27FC236}">
                <a16:creationId xmlns:a16="http://schemas.microsoft.com/office/drawing/2014/main" id="{86FD7671-A36D-4B15-8170-0A2999B5C399}"/>
              </a:ext>
            </a:extLst>
          </p:cNvPr>
          <p:cNvSpPr txBox="1"/>
          <p:nvPr/>
        </p:nvSpPr>
        <p:spPr>
          <a:xfrm>
            <a:off x="3327099" y="1129291"/>
            <a:ext cx="1460054" cy="647320"/>
          </a:xfrm>
          <a:prstGeom prst="rect">
            <a:avLst/>
          </a:prstGeom>
          <a:noFill/>
          <a:ln>
            <a:noFill/>
          </a:ln>
        </p:spPr>
        <p:txBody>
          <a:bodyPr spcFirstLastPara="1" wrap="square" lIns="0" tIns="0" rIns="0" bIns="0" anchor="t" anchorCtr="0">
            <a:noAutofit/>
          </a:bodyPr>
          <a:lstStyle/>
          <a:p>
            <a:pPr lvl="0" rtl="0">
              <a:spcBef>
                <a:spcPts val="0"/>
              </a:spcBef>
              <a:spcAft>
                <a:spcPts val="1600"/>
              </a:spcAft>
              <a:buClr>
                <a:schemeClr val="tx2"/>
              </a:buClr>
            </a:pPr>
            <a:r>
              <a:rPr lang="en-US">
                <a:solidFill>
                  <a:schemeClr val="lt2"/>
                </a:solidFill>
                <a:latin typeface="Fira Sans Condensed Light"/>
                <a:ea typeface="Fira Sans Condensed Light"/>
                <a:cs typeface="Fira Sans Condensed Light"/>
                <a:sym typeface="Fira Sans Condensed Light"/>
              </a:rPr>
              <a:t>amount involved in fraud detected in 2021</a:t>
            </a:r>
            <a:endParaRPr lang="en">
              <a:solidFill>
                <a:schemeClr val="lt2"/>
              </a:solidFill>
              <a:latin typeface="Fira Sans Condensed Light"/>
              <a:ea typeface="Fira Sans Condensed Light"/>
              <a:cs typeface="Fira Sans Condensed Light"/>
              <a:sym typeface="Fira Sans Condensed Light"/>
            </a:endParaRPr>
          </a:p>
        </p:txBody>
      </p:sp>
      <p:sp>
        <p:nvSpPr>
          <p:cNvPr id="16" name="Google Shape;1710;p42">
            <a:extLst>
              <a:ext uri="{FF2B5EF4-FFF2-40B4-BE49-F238E27FC236}">
                <a16:creationId xmlns:a16="http://schemas.microsoft.com/office/drawing/2014/main" id="{62CDD367-28DB-4503-962A-8515A8D2BC5E}"/>
              </a:ext>
            </a:extLst>
          </p:cNvPr>
          <p:cNvSpPr txBox="1"/>
          <p:nvPr/>
        </p:nvSpPr>
        <p:spPr>
          <a:xfrm>
            <a:off x="5753082" y="1129290"/>
            <a:ext cx="2122487" cy="401435"/>
          </a:xfrm>
          <a:prstGeom prst="rect">
            <a:avLst/>
          </a:prstGeom>
          <a:noFill/>
          <a:ln>
            <a:noFill/>
          </a:ln>
        </p:spPr>
        <p:txBody>
          <a:bodyPr spcFirstLastPara="1" wrap="square" lIns="0" tIns="0" rIns="0" bIns="0" anchor="t" anchorCtr="0">
            <a:noAutofit/>
          </a:bodyPr>
          <a:lstStyle/>
          <a:p>
            <a:pPr lvl="0" rtl="0">
              <a:spcBef>
                <a:spcPts val="0"/>
              </a:spcBef>
              <a:spcAft>
                <a:spcPts val="1600"/>
              </a:spcAft>
              <a:buClr>
                <a:schemeClr val="tx2"/>
              </a:buClr>
            </a:pPr>
            <a:r>
              <a:rPr lang="en-US">
                <a:solidFill>
                  <a:schemeClr val="lt2"/>
                </a:solidFill>
                <a:latin typeface="Fira Sans Condensed Light"/>
                <a:ea typeface="Fira Sans Condensed Light"/>
                <a:cs typeface="Fira Sans Condensed Light"/>
                <a:sym typeface="Fira Sans Condensed Light"/>
              </a:rPr>
              <a:t>estimated fraud loss based on ACFE (5% of P998,190,756* revenue)</a:t>
            </a:r>
            <a:endParaRPr lang="en">
              <a:solidFill>
                <a:schemeClr val="lt2"/>
              </a:solidFill>
              <a:latin typeface="Fira Sans Condensed Light"/>
              <a:ea typeface="Fira Sans Condensed Light"/>
              <a:cs typeface="Fira Sans Condensed Light"/>
              <a:sym typeface="Fira Sans Condensed Light"/>
            </a:endParaRPr>
          </a:p>
        </p:txBody>
      </p:sp>
      <p:sp>
        <p:nvSpPr>
          <p:cNvPr id="17" name="Google Shape;162;p29">
            <a:extLst>
              <a:ext uri="{FF2B5EF4-FFF2-40B4-BE49-F238E27FC236}">
                <a16:creationId xmlns:a16="http://schemas.microsoft.com/office/drawing/2014/main" id="{142A0C58-4A6F-47BB-A780-27B841BE8545}"/>
              </a:ext>
            </a:extLst>
          </p:cNvPr>
          <p:cNvSpPr txBox="1">
            <a:spLocks/>
          </p:cNvSpPr>
          <p:nvPr/>
        </p:nvSpPr>
        <p:spPr>
          <a:xfrm>
            <a:off x="6179697" y="1452951"/>
            <a:ext cx="1899297" cy="19404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l">
              <a:spcAft>
                <a:spcPts val="1600"/>
              </a:spcAft>
            </a:pPr>
            <a:r>
              <a:rPr lang="en-PH" sz="8800" b="1">
                <a:solidFill>
                  <a:schemeClr val="tx2">
                    <a:lumMod val="75000"/>
                  </a:schemeClr>
                </a:solidFill>
                <a:latin typeface="+mj-lt"/>
                <a:cs typeface="Calibri" panose="020F0502020204030204" pitchFamily="34" charset="0"/>
              </a:rPr>
              <a:t>2%</a:t>
            </a:r>
            <a:endParaRPr lang="en-PH" sz="8800">
              <a:solidFill>
                <a:schemeClr val="tx2">
                  <a:lumMod val="75000"/>
                </a:schemeClr>
              </a:solidFill>
              <a:latin typeface="+mj-lt"/>
              <a:cs typeface="Calibri" panose="020F0502020204030204" pitchFamily="34" charset="0"/>
            </a:endParaRPr>
          </a:p>
        </p:txBody>
      </p:sp>
      <p:pic>
        <p:nvPicPr>
          <p:cNvPr id="9" name="Picture 8">
            <a:extLst>
              <a:ext uri="{FF2B5EF4-FFF2-40B4-BE49-F238E27FC236}">
                <a16:creationId xmlns:a16="http://schemas.microsoft.com/office/drawing/2014/main" id="{5C98BE83-5480-4970-ADA8-41530C2070CC}"/>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spTree>
    <p:extLst>
      <p:ext uri="{BB962C8B-B14F-4D97-AF65-F5344CB8AC3E}">
        <p14:creationId xmlns:p14="http://schemas.microsoft.com/office/powerpoint/2010/main" val="3566658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0" y="0"/>
            <a:ext cx="3414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are we doing?</a:t>
            </a:r>
            <a:endParaRPr sz="3000"/>
          </a:p>
        </p:txBody>
      </p:sp>
      <p:pic>
        <p:nvPicPr>
          <p:cNvPr id="9" name="Picture 8">
            <a:extLst>
              <a:ext uri="{FF2B5EF4-FFF2-40B4-BE49-F238E27FC236}">
                <a16:creationId xmlns:a16="http://schemas.microsoft.com/office/drawing/2014/main" id="{E6EA2987-74EB-426E-9A25-B48938500611}"/>
              </a:ext>
            </a:extLst>
          </p:cNvPr>
          <p:cNvPicPr>
            <a:picLocks noChangeAspect="1"/>
          </p:cNvPicPr>
          <p:nvPr/>
        </p:nvPicPr>
        <p:blipFill>
          <a:blip r:embed="rId3">
            <a:alphaModFix/>
            <a:duotone>
              <a:schemeClr val="accent5">
                <a:shade val="45000"/>
                <a:satMod val="135000"/>
              </a:schemeClr>
              <a:prstClr val="white"/>
            </a:duotone>
          </a:blip>
          <a:stretch>
            <a:fillRect/>
          </a:stretch>
        </p:blipFill>
        <p:spPr>
          <a:xfrm>
            <a:off x="238682" y="615762"/>
            <a:ext cx="7323423" cy="4323876"/>
          </a:xfrm>
          <a:prstGeom prst="rect">
            <a:avLst/>
          </a:prstGeom>
        </p:spPr>
      </p:pic>
      <p:sp>
        <p:nvSpPr>
          <p:cNvPr id="162" name="Google Shape;162;p29"/>
          <p:cNvSpPr txBox="1">
            <a:spLocks noGrp="1"/>
          </p:cNvSpPr>
          <p:nvPr>
            <p:ph type="subTitle" idx="2"/>
          </p:nvPr>
        </p:nvSpPr>
        <p:spPr>
          <a:xfrm>
            <a:off x="238682" y="3173506"/>
            <a:ext cx="2060700" cy="898791"/>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b="1">
                <a:solidFill>
                  <a:schemeClr val="lt2"/>
                </a:solidFill>
              </a:rPr>
              <a:t>Pototan</a:t>
            </a:r>
            <a:r>
              <a:rPr lang="en">
                <a:solidFill>
                  <a:schemeClr val="lt2"/>
                </a:solidFill>
              </a:rPr>
              <a:t> (P1.4M) and </a:t>
            </a:r>
            <a:r>
              <a:rPr lang="en" b="1">
                <a:solidFill>
                  <a:schemeClr val="lt2"/>
                </a:solidFill>
              </a:rPr>
              <a:t>Barotac Nuevo </a:t>
            </a:r>
            <a:r>
              <a:rPr lang="en">
                <a:solidFill>
                  <a:schemeClr val="lt2"/>
                </a:solidFill>
              </a:rPr>
              <a:t>(P680K) in Western Visayas</a:t>
            </a:r>
            <a:endParaRPr/>
          </a:p>
        </p:txBody>
      </p:sp>
      <p:sp>
        <p:nvSpPr>
          <p:cNvPr id="11" name="Google Shape;162;p29">
            <a:extLst>
              <a:ext uri="{FF2B5EF4-FFF2-40B4-BE49-F238E27FC236}">
                <a16:creationId xmlns:a16="http://schemas.microsoft.com/office/drawing/2014/main" id="{898C9322-3785-4E37-80DB-F61281F0E187}"/>
              </a:ext>
            </a:extLst>
          </p:cNvPr>
          <p:cNvSpPr txBox="1">
            <a:spLocks/>
          </p:cNvSpPr>
          <p:nvPr/>
        </p:nvSpPr>
        <p:spPr>
          <a:xfrm>
            <a:off x="5884646" y="2970600"/>
            <a:ext cx="1677459" cy="8987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l">
              <a:spcAft>
                <a:spcPts val="1600"/>
              </a:spcAft>
            </a:pPr>
            <a:r>
              <a:rPr lang="en-PH" b="1" err="1"/>
              <a:t>Guindulman</a:t>
            </a:r>
            <a:r>
              <a:rPr lang="en-PH" b="1"/>
              <a:t> </a:t>
            </a:r>
            <a:r>
              <a:rPr lang="en-PH"/>
              <a:t>(P1.1M), </a:t>
            </a:r>
            <a:r>
              <a:rPr lang="en-PH" b="1" err="1"/>
              <a:t>Minglanilla</a:t>
            </a:r>
            <a:r>
              <a:rPr lang="en-PH"/>
              <a:t> (P699K), and </a:t>
            </a:r>
            <a:r>
              <a:rPr lang="en-PH" b="1"/>
              <a:t>Danao </a:t>
            </a:r>
            <a:r>
              <a:rPr lang="en-PH"/>
              <a:t>(P688K) in Central Visayas</a:t>
            </a:r>
          </a:p>
        </p:txBody>
      </p:sp>
      <p:sp>
        <p:nvSpPr>
          <p:cNvPr id="12" name="Google Shape;162;p29">
            <a:extLst>
              <a:ext uri="{FF2B5EF4-FFF2-40B4-BE49-F238E27FC236}">
                <a16:creationId xmlns:a16="http://schemas.microsoft.com/office/drawing/2014/main" id="{42AB24E0-49C2-49D7-980F-92871CA13E24}"/>
              </a:ext>
            </a:extLst>
          </p:cNvPr>
          <p:cNvSpPr txBox="1">
            <a:spLocks/>
          </p:cNvSpPr>
          <p:nvPr/>
        </p:nvSpPr>
        <p:spPr>
          <a:xfrm>
            <a:off x="5561917" y="1266385"/>
            <a:ext cx="1677459" cy="10535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l">
              <a:spcAft>
                <a:spcPts val="1600"/>
              </a:spcAft>
            </a:pPr>
            <a:r>
              <a:rPr lang="en-PH" b="1"/>
              <a:t>Ormoc City </a:t>
            </a:r>
            <a:r>
              <a:rPr lang="en-PH"/>
              <a:t>(P335K and </a:t>
            </a:r>
            <a:r>
              <a:rPr lang="en-PH" b="1"/>
              <a:t>Catbalogan City</a:t>
            </a:r>
            <a:r>
              <a:rPr lang="en-PH"/>
              <a:t> (P320K) in Eastern Visayas</a:t>
            </a:r>
          </a:p>
        </p:txBody>
      </p:sp>
      <p:pic>
        <p:nvPicPr>
          <p:cNvPr id="7" name="Picture 6">
            <a:extLst>
              <a:ext uri="{FF2B5EF4-FFF2-40B4-BE49-F238E27FC236}">
                <a16:creationId xmlns:a16="http://schemas.microsoft.com/office/drawing/2014/main" id="{516D9EE1-2A5E-47E1-BD9A-BAC21388C20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sp>
        <p:nvSpPr>
          <p:cNvPr id="8" name="Google Shape;1710;p42">
            <a:extLst>
              <a:ext uri="{FF2B5EF4-FFF2-40B4-BE49-F238E27FC236}">
                <a16:creationId xmlns:a16="http://schemas.microsoft.com/office/drawing/2014/main" id="{2E35D307-084E-4EB4-9F8D-1F60600EE9D5}"/>
              </a:ext>
            </a:extLst>
          </p:cNvPr>
          <p:cNvSpPr txBox="1"/>
          <p:nvPr/>
        </p:nvSpPr>
        <p:spPr>
          <a:xfrm>
            <a:off x="5840132" y="4773342"/>
            <a:ext cx="2846502" cy="273538"/>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900" i="1">
                <a:solidFill>
                  <a:schemeClr val="lt2"/>
                </a:solidFill>
                <a:latin typeface="Fira Sans Condensed Light"/>
                <a:ea typeface="Fira Sans Condensed Light"/>
                <a:cs typeface="Fira Sans Condensed Light"/>
                <a:sym typeface="Fira Sans Condensed Light"/>
              </a:rPr>
              <a:t>*data is from Aug 2018 to Oct 2021</a:t>
            </a:r>
            <a:endParaRPr sz="900" i="1">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073500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0" y="0"/>
            <a:ext cx="3414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are we doing?</a:t>
            </a:r>
            <a:endParaRPr sz="3000"/>
          </a:p>
        </p:txBody>
      </p:sp>
      <p:pic>
        <p:nvPicPr>
          <p:cNvPr id="9" name="Picture 8" descr="Chart, bar chart, histogram&#10;&#10;Description automatically generated">
            <a:extLst>
              <a:ext uri="{FF2B5EF4-FFF2-40B4-BE49-F238E27FC236}">
                <a16:creationId xmlns:a16="http://schemas.microsoft.com/office/drawing/2014/main" id="{79526604-83BB-4269-A5FC-14E65A7EB507}"/>
              </a:ext>
            </a:extLst>
          </p:cNvPr>
          <p:cNvPicPr>
            <a:picLocks noChangeAspect="1"/>
          </p:cNvPicPr>
          <p:nvPr/>
        </p:nvPicPr>
        <p:blipFill>
          <a:blip r:embed="rId3"/>
          <a:stretch>
            <a:fillRect/>
          </a:stretch>
        </p:blipFill>
        <p:spPr>
          <a:xfrm>
            <a:off x="3818964" y="572700"/>
            <a:ext cx="4766453" cy="4186750"/>
          </a:xfrm>
          <a:prstGeom prst="rect">
            <a:avLst/>
          </a:prstGeom>
        </p:spPr>
      </p:pic>
      <p:sp>
        <p:nvSpPr>
          <p:cNvPr id="10" name="Google Shape;162;p29">
            <a:extLst>
              <a:ext uri="{FF2B5EF4-FFF2-40B4-BE49-F238E27FC236}">
                <a16:creationId xmlns:a16="http://schemas.microsoft.com/office/drawing/2014/main" id="{6097B75F-FF4F-4B02-BBF2-A34626E3A350}"/>
              </a:ext>
            </a:extLst>
          </p:cNvPr>
          <p:cNvSpPr txBox="1">
            <a:spLocks/>
          </p:cNvSpPr>
          <p:nvPr/>
        </p:nvSpPr>
        <p:spPr>
          <a:xfrm>
            <a:off x="410136" y="1266495"/>
            <a:ext cx="2877671" cy="27991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ctr" rtl="0">
              <a:spcBef>
                <a:spcPts val="0"/>
              </a:spcBef>
              <a:spcAft>
                <a:spcPts val="0"/>
              </a:spcAft>
              <a:buNone/>
            </a:pPr>
            <a:r>
              <a:rPr lang="en-US" sz="1600"/>
              <a:t>“Fraud is relatively more correlated with internal factors such as </a:t>
            </a:r>
            <a:r>
              <a:rPr lang="en-US" sz="1600" b="1"/>
              <a:t>collection mode </a:t>
            </a:r>
            <a:r>
              <a:rPr lang="en-US" sz="1600"/>
              <a:t>(payment method in </a:t>
            </a:r>
            <a:r>
              <a:rPr lang="en-US" sz="1600" err="1"/>
              <a:t>Instafin</a:t>
            </a:r>
            <a:r>
              <a:rPr lang="en-US" sz="1600"/>
              <a:t>) and </a:t>
            </a:r>
            <a:r>
              <a:rPr lang="en-US" sz="1600" b="1"/>
              <a:t>trust staff </a:t>
            </a:r>
            <a:r>
              <a:rPr lang="en-US" sz="1600"/>
              <a:t>involved”</a:t>
            </a:r>
          </a:p>
          <a:p>
            <a:pPr marL="0" lvl="0" indent="0" algn="ctr" rtl="0">
              <a:spcBef>
                <a:spcPts val="0"/>
              </a:spcBef>
              <a:spcAft>
                <a:spcPts val="0"/>
              </a:spcAft>
              <a:buNone/>
            </a:pPr>
            <a:r>
              <a:rPr lang="en-US" sz="1600"/>
              <a:t>-</a:t>
            </a:r>
            <a:r>
              <a:rPr lang="en-US" sz="1600" b="1" i="1"/>
              <a:t>FTW, 2020</a:t>
            </a:r>
          </a:p>
        </p:txBody>
      </p:sp>
      <p:sp>
        <p:nvSpPr>
          <p:cNvPr id="12" name="Rectangle: Rounded Corners 11">
            <a:extLst>
              <a:ext uri="{FF2B5EF4-FFF2-40B4-BE49-F238E27FC236}">
                <a16:creationId xmlns:a16="http://schemas.microsoft.com/office/drawing/2014/main" id="{23A81BCE-DC77-4FBB-9297-CB9B824A0255}"/>
              </a:ext>
            </a:extLst>
          </p:cNvPr>
          <p:cNvSpPr/>
          <p:nvPr/>
        </p:nvSpPr>
        <p:spPr>
          <a:xfrm>
            <a:off x="333934" y="1220628"/>
            <a:ext cx="3155578" cy="2890893"/>
          </a:xfrm>
          <a:prstGeom prst="round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FC53993C-1DE9-49DC-80C8-24A363162D51}"/>
              </a:ext>
            </a:extLst>
          </p:cNvPr>
          <p:cNvSpPr/>
          <p:nvPr/>
        </p:nvSpPr>
        <p:spPr>
          <a:xfrm>
            <a:off x="4410634" y="660106"/>
            <a:ext cx="3509683" cy="3071453"/>
          </a:xfrm>
          <a:prstGeom prst="rect">
            <a:avLst/>
          </a:prstGeom>
          <a:solidFill>
            <a:srgbClr val="F3F3F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Google Shape;1710;p42">
            <a:extLst>
              <a:ext uri="{FF2B5EF4-FFF2-40B4-BE49-F238E27FC236}">
                <a16:creationId xmlns:a16="http://schemas.microsoft.com/office/drawing/2014/main" id="{4689A504-09F9-4F64-9C1C-D1DAB91EC699}"/>
              </a:ext>
            </a:extLst>
          </p:cNvPr>
          <p:cNvSpPr txBox="1"/>
          <p:nvPr/>
        </p:nvSpPr>
        <p:spPr>
          <a:xfrm>
            <a:off x="3742557" y="4622681"/>
            <a:ext cx="4842859" cy="273538"/>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100" i="1">
                <a:solidFill>
                  <a:schemeClr val="lt2"/>
                </a:solidFill>
                <a:latin typeface="Fira Sans Condensed Light"/>
                <a:ea typeface="Fira Sans Condensed Light"/>
                <a:cs typeface="Fira Sans Condensed Light"/>
                <a:sym typeface="Fira Sans Condensed Light"/>
              </a:rPr>
              <a:t>Source: Fraud Detection, FTW 2020 (fraud cases as of September 2020)</a:t>
            </a:r>
            <a:endParaRPr sz="1100" i="1">
              <a:solidFill>
                <a:schemeClr val="lt2"/>
              </a:solidFill>
              <a:latin typeface="Fira Sans Condensed Light"/>
              <a:ea typeface="Fira Sans Condensed Light"/>
              <a:cs typeface="Fira Sans Condensed Light"/>
              <a:sym typeface="Fira Sans Condensed Light"/>
            </a:endParaRPr>
          </a:p>
        </p:txBody>
      </p:sp>
      <p:pic>
        <p:nvPicPr>
          <p:cNvPr id="8" name="Picture 7">
            <a:extLst>
              <a:ext uri="{FF2B5EF4-FFF2-40B4-BE49-F238E27FC236}">
                <a16:creationId xmlns:a16="http://schemas.microsoft.com/office/drawing/2014/main" id="{09016D56-0BFA-410F-9BE9-805C11E325A1}"/>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4236642"/>
            <a:ext cx="765876" cy="906858"/>
          </a:xfrm>
          <a:prstGeom prst="rect">
            <a:avLst/>
          </a:prstGeom>
        </p:spPr>
      </p:pic>
    </p:spTree>
    <p:extLst>
      <p:ext uri="{BB962C8B-B14F-4D97-AF65-F5344CB8AC3E}">
        <p14:creationId xmlns:p14="http://schemas.microsoft.com/office/powerpoint/2010/main" val="982762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sz="3000"/>
          </a:p>
        </p:txBody>
      </p:sp>
      <p:sp>
        <p:nvSpPr>
          <p:cNvPr id="110" name="Google Shape;110;p25"/>
          <p:cNvSpPr txBox="1">
            <a:spLocks noGrp="1"/>
          </p:cNvSpPr>
          <p:nvPr>
            <p:ph type="body" idx="1"/>
          </p:nvPr>
        </p:nvSpPr>
        <p:spPr>
          <a:xfrm>
            <a:off x="906070" y="1428921"/>
            <a:ext cx="2248494" cy="2499808"/>
          </a:xfrm>
          <a:prstGeom prst="rect">
            <a:avLst/>
          </a:prstGeom>
          <a:solidFill>
            <a:schemeClr val="dk1">
              <a:alpha val="95000"/>
            </a:schemeClr>
          </a:solidFill>
          <a:effectLst>
            <a:outerShdw blurRad="50800" dist="38100" dir="2700000" algn="tl" rotWithShape="0">
              <a:prstClr val="black">
                <a:alpha val="40000"/>
              </a:prstClr>
            </a:outerShdw>
          </a:effectLst>
        </p:spPr>
        <p:txBody>
          <a:bodyPr spcFirstLastPara="1" wrap="square" lIns="234000" tIns="234000" rIns="234000" bIns="91425" anchor="t" anchorCtr="0">
            <a:noAutofit/>
          </a:bodyPr>
          <a:lstStyle/>
          <a:p>
            <a:pPr marL="0" indent="0">
              <a:buClr>
                <a:schemeClr val="tx2"/>
              </a:buClr>
              <a:buSzPct val="100000"/>
              <a:buNone/>
            </a:pPr>
            <a:r>
              <a:rPr lang="en-PH" sz="2200">
                <a:solidFill>
                  <a:schemeClr val="lt2"/>
                </a:solidFill>
              </a:rPr>
              <a:t>1. To improve data quality</a:t>
            </a:r>
          </a:p>
          <a:p>
            <a:pPr indent="-457200">
              <a:buClr>
                <a:schemeClr val="tx2"/>
              </a:buClr>
              <a:buSzPct val="100000"/>
            </a:pPr>
            <a:endParaRPr lang="en-PH" sz="2200">
              <a:solidFill>
                <a:schemeClr val="lt2"/>
              </a:solidFill>
            </a:endParaRPr>
          </a:p>
        </p:txBody>
      </p:sp>
      <p:pic>
        <p:nvPicPr>
          <p:cNvPr id="4" name="Google Shape;1793;p47">
            <a:extLst>
              <a:ext uri="{FF2B5EF4-FFF2-40B4-BE49-F238E27FC236}">
                <a16:creationId xmlns:a16="http://schemas.microsoft.com/office/drawing/2014/main" id="{5935C0C0-370C-4534-A5AF-C782A5B772CC}"/>
              </a:ext>
            </a:extLst>
          </p:cNvPr>
          <p:cNvPicPr preferRelativeResize="0"/>
          <p:nvPr/>
        </p:nvPicPr>
        <p:blipFill>
          <a:blip r:embed="rId4">
            <a:alphaModFix/>
          </a:blip>
          <a:stretch>
            <a:fillRect/>
          </a:stretch>
        </p:blipFill>
        <p:spPr>
          <a:xfrm>
            <a:off x="5234525" y="2917999"/>
            <a:ext cx="3189475" cy="1840476"/>
          </a:xfrm>
          <a:prstGeom prst="rect">
            <a:avLst/>
          </a:prstGeom>
          <a:noFill/>
          <a:ln>
            <a:noFill/>
          </a:ln>
        </p:spPr>
      </p:pic>
      <p:sp>
        <p:nvSpPr>
          <p:cNvPr id="5" name="Google Shape;110;p25">
            <a:extLst>
              <a:ext uri="{FF2B5EF4-FFF2-40B4-BE49-F238E27FC236}">
                <a16:creationId xmlns:a16="http://schemas.microsoft.com/office/drawing/2014/main" id="{9412C2C0-1A19-48AD-B923-A95385B6702C}"/>
              </a:ext>
            </a:extLst>
          </p:cNvPr>
          <p:cNvSpPr txBox="1">
            <a:spLocks/>
          </p:cNvSpPr>
          <p:nvPr/>
        </p:nvSpPr>
        <p:spPr>
          <a:xfrm>
            <a:off x="3458651" y="1428921"/>
            <a:ext cx="2248494" cy="2499809"/>
          </a:xfrm>
          <a:prstGeom prst="rect">
            <a:avLst/>
          </a:prstGeom>
          <a:solidFill>
            <a:schemeClr val="dk1">
              <a:alpha val="95000"/>
            </a:schemeClr>
          </a:solidFill>
          <a:ln>
            <a:noFill/>
          </a:ln>
          <a:effectLst>
            <a:outerShdw blurRad="50800" dist="38100" dir="2700000" algn="tl" rotWithShape="0">
              <a:prstClr val="black">
                <a:alpha val="40000"/>
              </a:prstClr>
            </a:outerShdw>
          </a:effectLst>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buClr>
                <a:schemeClr val="tx2"/>
              </a:buClr>
              <a:buSzPct val="100000"/>
              <a:buNone/>
            </a:pPr>
            <a:r>
              <a:rPr lang="en-PH" sz="2200">
                <a:solidFill>
                  <a:schemeClr val="lt2"/>
                </a:solidFill>
              </a:rPr>
              <a:t>2. To improve the fraud investigation efforts</a:t>
            </a:r>
          </a:p>
          <a:p>
            <a:pPr indent="-457200">
              <a:buClr>
                <a:schemeClr val="tx2"/>
              </a:buClr>
              <a:buSzPct val="100000"/>
            </a:pPr>
            <a:endParaRPr lang="en-PH" sz="2200">
              <a:solidFill>
                <a:schemeClr val="lt2"/>
              </a:solidFill>
            </a:endParaRPr>
          </a:p>
        </p:txBody>
      </p:sp>
      <p:sp>
        <p:nvSpPr>
          <p:cNvPr id="6" name="Google Shape;110;p25">
            <a:extLst>
              <a:ext uri="{FF2B5EF4-FFF2-40B4-BE49-F238E27FC236}">
                <a16:creationId xmlns:a16="http://schemas.microsoft.com/office/drawing/2014/main" id="{E53471CD-8FCD-4AC4-8883-1B588B5D3466}"/>
              </a:ext>
            </a:extLst>
          </p:cNvPr>
          <p:cNvSpPr txBox="1">
            <a:spLocks/>
          </p:cNvSpPr>
          <p:nvPr/>
        </p:nvSpPr>
        <p:spPr>
          <a:xfrm>
            <a:off x="6011232" y="1428921"/>
            <a:ext cx="2248494" cy="2499809"/>
          </a:xfrm>
          <a:prstGeom prst="rect">
            <a:avLst/>
          </a:prstGeom>
          <a:solidFill>
            <a:schemeClr val="dk1">
              <a:alpha val="95000"/>
            </a:schemeClr>
          </a:solidFill>
          <a:ln>
            <a:noFill/>
          </a:ln>
          <a:effectLst>
            <a:outerShdw blurRad="50800" dist="38100" dir="2700000" algn="tl" rotWithShape="0">
              <a:prstClr val="black">
                <a:alpha val="40000"/>
              </a:prstClr>
            </a:outerShdw>
          </a:effectLst>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buClr>
                <a:schemeClr val="tx2"/>
              </a:buClr>
              <a:buSzPct val="100000"/>
              <a:buNone/>
            </a:pPr>
            <a:r>
              <a:rPr lang="en-PH" sz="2200">
                <a:solidFill>
                  <a:schemeClr val="lt2"/>
                </a:solidFill>
              </a:rPr>
              <a:t>3. To create a fraud detection system given the available data and resources</a:t>
            </a:r>
          </a:p>
          <a:p>
            <a:pPr indent="-457200">
              <a:buClr>
                <a:schemeClr val="tx2"/>
              </a:buClr>
              <a:buSzPct val="100000"/>
            </a:pPr>
            <a:endParaRPr lang="en-PH" sz="2200">
              <a:solidFill>
                <a:schemeClr val="lt2"/>
              </a:solidFill>
            </a:endParaRPr>
          </a:p>
          <a:p>
            <a:pPr indent="-457200">
              <a:buClr>
                <a:schemeClr val="tx2"/>
              </a:buClr>
              <a:buSzPct val="100000"/>
            </a:pPr>
            <a:endParaRPr lang="en-PH" sz="2200">
              <a:solidFill>
                <a:schemeClr val="lt2"/>
              </a:solidFill>
            </a:endParaRPr>
          </a:p>
        </p:txBody>
      </p:sp>
      <p:pic>
        <p:nvPicPr>
          <p:cNvPr id="8" name="Picture 7">
            <a:extLst>
              <a:ext uri="{FF2B5EF4-FFF2-40B4-BE49-F238E27FC236}">
                <a16:creationId xmlns:a16="http://schemas.microsoft.com/office/drawing/2014/main" id="{BF60DB97-A0B0-4162-A1C4-500A63CEB60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6755" y="53162"/>
            <a:ext cx="765876" cy="90685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19999" y="1139150"/>
            <a:ext cx="4787665"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500">
                <a:latin typeface="Rajdhani"/>
                <a:ea typeface="Rajdhani"/>
                <a:cs typeface="Rajdhani"/>
                <a:sym typeface="Rajdhani"/>
              </a:rPr>
              <a:t>RMF SYSTEM DATA</a:t>
            </a:r>
            <a:endParaRPr sz="6500">
              <a:latin typeface="Rajdhani"/>
              <a:ea typeface="Rajdhani"/>
              <a:cs typeface="Rajdhani"/>
              <a:sym typeface="Rajdhani"/>
            </a:endParaRPr>
          </a:p>
        </p:txBody>
      </p:sp>
      <p:pic>
        <p:nvPicPr>
          <p:cNvPr id="7" name="Picture 6">
            <a:extLst>
              <a:ext uri="{FF2B5EF4-FFF2-40B4-BE49-F238E27FC236}">
                <a16:creationId xmlns:a16="http://schemas.microsoft.com/office/drawing/2014/main" id="{EB652D9F-7073-4EC3-8957-21A9354CB7C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6755" y="53162"/>
            <a:ext cx="765876" cy="906858"/>
          </a:xfrm>
          <a:prstGeom prst="rect">
            <a:avLst/>
          </a:prstGeom>
        </p:spPr>
      </p:pic>
    </p:spTree>
    <p:extLst>
      <p:ext uri="{BB962C8B-B14F-4D97-AF65-F5344CB8AC3E}">
        <p14:creationId xmlns:p14="http://schemas.microsoft.com/office/powerpoint/2010/main" val="3569879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our limitations and challenges?</a:t>
            </a:r>
            <a:endParaRPr/>
          </a:p>
        </p:txBody>
      </p:sp>
      <p:sp>
        <p:nvSpPr>
          <p:cNvPr id="653" name="Google Shape;653;p34"/>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txBox="1">
            <a:spLocks noGrp="1"/>
          </p:cNvSpPr>
          <p:nvPr>
            <p:ph type="subTitle" idx="4294967295"/>
          </p:nvPr>
        </p:nvSpPr>
        <p:spPr>
          <a:xfrm flipH="1">
            <a:off x="329453" y="1438619"/>
            <a:ext cx="2766772" cy="701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Lack of metadata/ERD; 1M row limitation in Instafin; slow report generation and time-outs </a:t>
            </a:r>
            <a:endParaRPr sz="1400"/>
          </a:p>
        </p:txBody>
      </p:sp>
      <p:sp>
        <p:nvSpPr>
          <p:cNvPr id="655" name="Google Shape;655;p34"/>
          <p:cNvSpPr txBox="1">
            <a:spLocks noGrp="1"/>
          </p:cNvSpPr>
          <p:nvPr>
            <p:ph type="subTitle" idx="4294967295"/>
          </p:nvPr>
        </p:nvSpPr>
        <p:spPr>
          <a:xfrm flipH="1">
            <a:off x="6087375" y="1438626"/>
            <a:ext cx="2464954" cy="70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Large dataset; absence of a data warehouse/cloud storage to deploy model</a:t>
            </a:r>
            <a:endParaRPr sz="1400"/>
          </a:p>
        </p:txBody>
      </p:sp>
      <p:sp>
        <p:nvSpPr>
          <p:cNvPr id="656" name="Google Shape;656;p34"/>
          <p:cNvSpPr txBox="1">
            <a:spLocks noGrp="1"/>
          </p:cNvSpPr>
          <p:nvPr>
            <p:ph type="subTitle" idx="4294967295"/>
          </p:nvPr>
        </p:nvSpPr>
        <p:spPr>
          <a:xfrm>
            <a:off x="861813" y="3302726"/>
            <a:ext cx="2234400" cy="701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Fraud cases monitoring is insufficient to trace fraud cases in Instafin</a:t>
            </a:r>
            <a:endParaRPr sz="1400"/>
          </a:p>
        </p:txBody>
      </p:sp>
      <p:sp>
        <p:nvSpPr>
          <p:cNvPr id="657" name="Google Shape;657;p34"/>
          <p:cNvSpPr txBox="1">
            <a:spLocks noGrp="1"/>
          </p:cNvSpPr>
          <p:nvPr>
            <p:ph type="subTitle" idx="4294967295"/>
          </p:nvPr>
        </p:nvSpPr>
        <p:spPr>
          <a:xfrm>
            <a:off x="6087537" y="3302704"/>
            <a:ext cx="2194800" cy="70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Lack of application controls and system configurations; human error</a:t>
            </a:r>
            <a:endParaRPr sz="1400"/>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861825" y="2268110"/>
            <a:ext cx="2234400" cy="365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1600"/>
              </a:spcAft>
              <a:buNone/>
            </a:pPr>
            <a:r>
              <a:rPr lang="en" sz="1800" b="1">
                <a:solidFill>
                  <a:srgbClr val="70B0E0"/>
                </a:solidFill>
                <a:latin typeface="Rajdhani"/>
                <a:ea typeface="Rajdhani"/>
                <a:cs typeface="Rajdhani"/>
                <a:sym typeface="Rajdhani"/>
              </a:rPr>
              <a:t>DATA ACQUISITION</a:t>
            </a:r>
            <a:endParaRPr sz="1800" b="1">
              <a:solidFill>
                <a:srgbClr val="70B0E0"/>
              </a:solidFill>
              <a:latin typeface="Rajdhani"/>
              <a:ea typeface="Rajdhani"/>
              <a:cs typeface="Rajdhani"/>
              <a:sym typeface="Rajdhani"/>
            </a:endParaRPr>
          </a:p>
        </p:txBody>
      </p:sp>
      <p:sp>
        <p:nvSpPr>
          <p:cNvPr id="667" name="Google Shape;667;p34"/>
          <p:cNvSpPr txBox="1">
            <a:spLocks noGrp="1"/>
          </p:cNvSpPr>
          <p:nvPr>
            <p:ph type="subTitle" idx="4294967295"/>
          </p:nvPr>
        </p:nvSpPr>
        <p:spPr>
          <a:xfrm flipH="1">
            <a:off x="6087375" y="2416035"/>
            <a:ext cx="2194800" cy="36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1800" b="1">
                <a:solidFill>
                  <a:srgbClr val="70B0E0"/>
                </a:solidFill>
                <a:latin typeface="Rajdhani"/>
                <a:ea typeface="Rajdhani"/>
                <a:cs typeface="Rajdhani"/>
                <a:sym typeface="Rajdhani"/>
              </a:rPr>
              <a:t>MODEL TRAINING AND DEPLOYMENT</a:t>
            </a:r>
            <a:endParaRPr sz="1800" b="1">
              <a:solidFill>
                <a:srgbClr val="70B0E0"/>
              </a:solidFill>
              <a:latin typeface="Rajdhani"/>
              <a:ea typeface="Rajdhani"/>
              <a:cs typeface="Rajdhani"/>
              <a:sym typeface="Rajdhani"/>
            </a:endParaRPr>
          </a:p>
        </p:txBody>
      </p:sp>
      <p:sp>
        <p:nvSpPr>
          <p:cNvPr id="668" name="Google Shape;668;p34"/>
          <p:cNvSpPr txBox="1">
            <a:spLocks noGrp="1"/>
          </p:cNvSpPr>
          <p:nvPr>
            <p:ph type="subTitle" idx="4294967295"/>
          </p:nvPr>
        </p:nvSpPr>
        <p:spPr>
          <a:xfrm>
            <a:off x="861862" y="2781135"/>
            <a:ext cx="2234400" cy="624058"/>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800" b="1">
                <a:solidFill>
                  <a:srgbClr val="70B0E0"/>
                </a:solidFill>
                <a:latin typeface="Rajdhani"/>
                <a:ea typeface="Rajdhani"/>
                <a:cs typeface="Rajdhani"/>
                <a:sym typeface="Rajdhani"/>
              </a:rPr>
              <a:t>LIMITED FRAUD DATASET</a:t>
            </a:r>
            <a:endParaRPr sz="1800" b="1">
              <a:solidFill>
                <a:srgbClr val="70B0E0"/>
              </a:solidFill>
              <a:latin typeface="Rajdhani"/>
              <a:ea typeface="Rajdhani"/>
              <a:cs typeface="Rajdhani"/>
              <a:sym typeface="Rajdhani"/>
            </a:endParaRPr>
          </a:p>
        </p:txBody>
      </p:sp>
      <p:sp>
        <p:nvSpPr>
          <p:cNvPr id="669" name="Google Shape;669;p34"/>
          <p:cNvSpPr txBox="1">
            <a:spLocks noGrp="1"/>
          </p:cNvSpPr>
          <p:nvPr>
            <p:ph type="subTitle" idx="4294967295"/>
          </p:nvPr>
        </p:nvSpPr>
        <p:spPr>
          <a:xfrm>
            <a:off x="6087537" y="3037098"/>
            <a:ext cx="2194800" cy="36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800" b="1">
                <a:solidFill>
                  <a:srgbClr val="70B0E0"/>
                </a:solidFill>
                <a:latin typeface="Rajdhani"/>
                <a:ea typeface="Rajdhani"/>
                <a:cs typeface="Rajdhani"/>
                <a:sym typeface="Rajdhani"/>
              </a:rPr>
              <a:t>DATA QUALITY</a:t>
            </a:r>
            <a:endParaRPr sz="1800" b="1">
              <a:solidFill>
                <a:srgbClr val="70B0E0"/>
              </a:solidFill>
              <a:latin typeface="Rajdhani"/>
              <a:ea typeface="Rajdhani"/>
              <a:cs typeface="Rajdhani"/>
              <a:sym typeface="Rajdhani"/>
            </a:endParaRPr>
          </a:p>
        </p:txBody>
      </p:sp>
      <p:sp>
        <p:nvSpPr>
          <p:cNvPr id="670" name="Google Shape;670;p34"/>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stCxn id="672" idx="3"/>
            <a:endCxn id="653" idx="1"/>
          </p:cNvCxnSpPr>
          <p:nvPr/>
        </p:nvCxnSpPr>
        <p:spPr>
          <a:xfrm>
            <a:off x="367070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5" name="Google Shape;675;p34"/>
          <p:cNvCxnSpPr>
            <a:stCxn id="653" idx="1"/>
            <a:endCxn id="670" idx="3"/>
          </p:cNvCxnSpPr>
          <p:nvPr/>
        </p:nvCxnSpPr>
        <p:spPr>
          <a:xfrm flipH="1">
            <a:off x="36707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6" name="Google Shape;676;p34"/>
          <p:cNvCxnSpPr>
            <a:stCxn id="673" idx="1"/>
            <a:endCxn id="653"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7" name="Google Shape;677;p34"/>
          <p:cNvCxnSpPr>
            <a:stCxn id="653" idx="3"/>
            <a:endCxn id="671" idx="1"/>
          </p:cNvCxnSpPr>
          <p:nvPr/>
        </p:nvCxnSpPr>
        <p:spPr>
          <a:xfrm>
            <a:off x="50282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28" name="Google Shape;1763;p45">
            <a:extLst>
              <a:ext uri="{FF2B5EF4-FFF2-40B4-BE49-F238E27FC236}">
                <a16:creationId xmlns:a16="http://schemas.microsoft.com/office/drawing/2014/main" id="{1E68BEBE-7A11-4E45-B6E3-D28F1C4E957D}"/>
              </a:ext>
            </a:extLst>
          </p:cNvPr>
          <p:cNvCxnSpPr>
            <a:cxnSpLocks/>
          </p:cNvCxnSpPr>
          <p:nvPr/>
        </p:nvCxnSpPr>
        <p:spPr>
          <a:xfrm rot="5400000">
            <a:off x="1716526" y="747151"/>
            <a:ext cx="0" cy="630600"/>
          </a:xfrm>
          <a:prstGeom prst="straightConnector1">
            <a:avLst/>
          </a:prstGeom>
          <a:noFill/>
          <a:ln w="19050" cap="flat" cmpd="sng">
            <a:solidFill>
              <a:schemeClr val="lt2"/>
            </a:solidFill>
            <a:prstDash val="solid"/>
            <a:round/>
            <a:headEnd type="oval" w="med" len="med"/>
            <a:tailEnd type="oval" w="med" len="med"/>
          </a:ln>
        </p:spPr>
      </p:cxnSp>
      <p:pic>
        <p:nvPicPr>
          <p:cNvPr id="3" name="Picture 2" descr="Icon&#10;&#10;Description automatically generated">
            <a:extLst>
              <a:ext uri="{FF2B5EF4-FFF2-40B4-BE49-F238E27FC236}">
                <a16:creationId xmlns:a16="http://schemas.microsoft.com/office/drawing/2014/main" id="{AF894C5D-E749-45FF-9ABE-90003FCD7B63}"/>
              </a:ext>
            </a:extLst>
          </p:cNvPr>
          <p:cNvPicPr>
            <a:picLocks noChangeAspect="1"/>
          </p:cNvPicPr>
          <p:nvPr/>
        </p:nvPicPr>
        <p:blipFill>
          <a:blip r:embed="rId3"/>
          <a:stretch>
            <a:fillRect/>
          </a:stretch>
        </p:blipFill>
        <p:spPr>
          <a:xfrm>
            <a:off x="3267673" y="1933216"/>
            <a:ext cx="360855" cy="360855"/>
          </a:xfrm>
          <a:prstGeom prst="rect">
            <a:avLst/>
          </a:prstGeom>
        </p:spPr>
      </p:pic>
      <p:pic>
        <p:nvPicPr>
          <p:cNvPr id="7" name="Picture 6" descr="Icon&#10;&#10;Description automatically generated">
            <a:extLst>
              <a:ext uri="{FF2B5EF4-FFF2-40B4-BE49-F238E27FC236}">
                <a16:creationId xmlns:a16="http://schemas.microsoft.com/office/drawing/2014/main" id="{E1A71152-5CCC-4B88-9603-F8C6D58C3614}"/>
              </a:ext>
            </a:extLst>
          </p:cNvPr>
          <p:cNvPicPr>
            <a:picLocks noChangeAspect="1"/>
          </p:cNvPicPr>
          <p:nvPr/>
        </p:nvPicPr>
        <p:blipFill>
          <a:blip r:embed="rId4"/>
          <a:stretch>
            <a:fillRect/>
          </a:stretch>
        </p:blipFill>
        <p:spPr>
          <a:xfrm>
            <a:off x="5515448" y="1930341"/>
            <a:ext cx="379760" cy="379760"/>
          </a:xfrm>
          <a:prstGeom prst="rect">
            <a:avLst/>
          </a:prstGeom>
        </p:spPr>
      </p:pic>
      <p:pic>
        <p:nvPicPr>
          <p:cNvPr id="9" name="Picture 8" descr="Icon&#10;&#10;Description automatically generated">
            <a:extLst>
              <a:ext uri="{FF2B5EF4-FFF2-40B4-BE49-F238E27FC236}">
                <a16:creationId xmlns:a16="http://schemas.microsoft.com/office/drawing/2014/main" id="{6BA075F2-B01C-431A-8825-2A21ABA580F3}"/>
              </a:ext>
            </a:extLst>
          </p:cNvPr>
          <p:cNvPicPr>
            <a:picLocks noChangeAspect="1"/>
          </p:cNvPicPr>
          <p:nvPr/>
        </p:nvPicPr>
        <p:blipFill>
          <a:blip r:embed="rId5"/>
          <a:stretch>
            <a:fillRect/>
          </a:stretch>
        </p:blipFill>
        <p:spPr>
          <a:xfrm>
            <a:off x="3245169" y="3276319"/>
            <a:ext cx="400461" cy="400461"/>
          </a:xfrm>
          <a:prstGeom prst="rect">
            <a:avLst/>
          </a:prstGeom>
        </p:spPr>
      </p:pic>
      <p:pic>
        <p:nvPicPr>
          <p:cNvPr id="11" name="Picture 10" descr="Icon&#10;&#10;Description automatically generated">
            <a:extLst>
              <a:ext uri="{FF2B5EF4-FFF2-40B4-BE49-F238E27FC236}">
                <a16:creationId xmlns:a16="http://schemas.microsoft.com/office/drawing/2014/main" id="{ABF34264-1BE0-4CEE-86C2-2CF42DA305B1}"/>
              </a:ext>
            </a:extLst>
          </p:cNvPr>
          <p:cNvPicPr>
            <a:picLocks noChangeAspect="1"/>
          </p:cNvPicPr>
          <p:nvPr/>
        </p:nvPicPr>
        <p:blipFill>
          <a:blip r:embed="rId6"/>
          <a:stretch>
            <a:fillRect/>
          </a:stretch>
        </p:blipFill>
        <p:spPr>
          <a:xfrm>
            <a:off x="5505098" y="3289476"/>
            <a:ext cx="387304" cy="387304"/>
          </a:xfrm>
          <a:prstGeom prst="rect">
            <a:avLst/>
          </a:prstGeom>
        </p:spPr>
      </p:pic>
      <p:pic>
        <p:nvPicPr>
          <p:cNvPr id="4" name="Picture 3" descr="Logo, icon&#10;&#10;Description automatically generated">
            <a:extLst>
              <a:ext uri="{FF2B5EF4-FFF2-40B4-BE49-F238E27FC236}">
                <a16:creationId xmlns:a16="http://schemas.microsoft.com/office/drawing/2014/main" id="{91D05A28-6F52-4C42-92B2-91AFA072A89E}"/>
              </a:ext>
            </a:extLst>
          </p:cNvPr>
          <p:cNvPicPr>
            <a:picLocks noChangeAspect="1"/>
          </p:cNvPicPr>
          <p:nvPr/>
        </p:nvPicPr>
        <p:blipFill>
          <a:blip r:embed="rId7"/>
          <a:stretch>
            <a:fillRect/>
          </a:stretch>
        </p:blipFill>
        <p:spPr>
          <a:xfrm>
            <a:off x="4187252" y="2390762"/>
            <a:ext cx="780745" cy="780745"/>
          </a:xfrm>
          <a:prstGeom prst="rect">
            <a:avLst/>
          </a:prstGeom>
        </p:spPr>
      </p:pic>
      <p:pic>
        <p:nvPicPr>
          <p:cNvPr id="27" name="Picture 26">
            <a:extLst>
              <a:ext uri="{FF2B5EF4-FFF2-40B4-BE49-F238E27FC236}">
                <a16:creationId xmlns:a16="http://schemas.microsoft.com/office/drawing/2014/main" id="{C928EB66-6FFB-481E-97D5-ED76C7E7B72A}"/>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pic>
        <p:nvPicPr>
          <p:cNvPr id="5" name="Picture 4">
            <a:extLst>
              <a:ext uri="{FF2B5EF4-FFF2-40B4-BE49-F238E27FC236}">
                <a16:creationId xmlns:a16="http://schemas.microsoft.com/office/drawing/2014/main" id="{60CBAE2F-CF20-4151-993D-393AD7FB092D}"/>
              </a:ext>
            </a:extLst>
          </p:cNvPr>
          <p:cNvPicPr>
            <a:picLocks noChangeAspect="1"/>
          </p:cNvPicPr>
          <p:nvPr/>
        </p:nvPicPr>
        <p:blipFill>
          <a:blip r:embed="rId4">
            <a:duotone>
              <a:schemeClr val="accent5">
                <a:shade val="45000"/>
                <a:satMod val="135000"/>
              </a:schemeClr>
              <a:prstClr val="white"/>
            </a:duotone>
          </a:blip>
          <a:stretch>
            <a:fillRect/>
          </a:stretch>
        </p:blipFill>
        <p:spPr>
          <a:xfrm>
            <a:off x="4936400" y="614546"/>
            <a:ext cx="3746500" cy="4204789"/>
          </a:xfrm>
          <a:prstGeom prst="rect">
            <a:avLst/>
          </a:prstGeom>
        </p:spPr>
      </p:pic>
      <p:pic>
        <p:nvPicPr>
          <p:cNvPr id="20" name="Picture 19">
            <a:extLst>
              <a:ext uri="{FF2B5EF4-FFF2-40B4-BE49-F238E27FC236}">
                <a16:creationId xmlns:a16="http://schemas.microsoft.com/office/drawing/2014/main" id="{EE8C92CC-6BD3-4B21-909E-792A1531360D}"/>
              </a:ext>
            </a:extLst>
          </p:cNvPr>
          <p:cNvPicPr>
            <a:picLocks noChangeAspect="1"/>
          </p:cNvPicPr>
          <p:nvPr/>
        </p:nvPicPr>
        <p:blipFill>
          <a:blip r:embed="rId5">
            <a:duotone>
              <a:schemeClr val="accent5">
                <a:shade val="45000"/>
                <a:satMod val="135000"/>
              </a:schemeClr>
              <a:prstClr val="white"/>
            </a:duotone>
          </a:blip>
          <a:stretch>
            <a:fillRect/>
          </a:stretch>
        </p:blipFill>
        <p:spPr>
          <a:xfrm>
            <a:off x="457773" y="619820"/>
            <a:ext cx="3747587" cy="4199586"/>
          </a:xfrm>
          <a:prstGeom prst="rect">
            <a:avLst/>
          </a:prstGeom>
        </p:spPr>
      </p:pic>
      <p:grpSp>
        <p:nvGrpSpPr>
          <p:cNvPr id="761" name="Google Shape;761;p39"/>
          <p:cNvGrpSpPr/>
          <p:nvPr/>
        </p:nvGrpSpPr>
        <p:grpSpPr>
          <a:xfrm>
            <a:off x="4324300" y="1372400"/>
            <a:ext cx="495400" cy="473150"/>
            <a:chOff x="4324300" y="1536075"/>
            <a:chExt cx="495400" cy="473150"/>
          </a:xfrm>
        </p:grpSpPr>
        <p:cxnSp>
          <p:nvCxnSpPr>
            <p:cNvPr id="762" name="Google Shape;762;p39"/>
            <p:cNvCxnSpPr>
              <a:stCxn id="763" idx="2"/>
              <a:endCxn id="764" idx="5"/>
            </p:cNvCxnSpPr>
            <p:nvPr/>
          </p:nvCxnSpPr>
          <p:spPr>
            <a:xfrm rot="10800000">
              <a:off x="4391000" y="1747325"/>
              <a:ext cx="272700" cy="222900"/>
            </a:xfrm>
            <a:prstGeom prst="straightConnector1">
              <a:avLst/>
            </a:prstGeom>
            <a:noFill/>
            <a:ln w="19050" cap="flat" cmpd="sng">
              <a:solidFill>
                <a:schemeClr val="lt2"/>
              </a:solidFill>
              <a:prstDash val="solid"/>
              <a:round/>
              <a:headEnd type="none" w="med" len="med"/>
              <a:tailEnd type="none" w="med" len="med"/>
            </a:ln>
          </p:spPr>
        </p:cxnSp>
        <p:sp>
          <p:nvSpPr>
            <p:cNvPr id="764" name="Google Shape;764;p39"/>
            <p:cNvSpPr/>
            <p:nvPr/>
          </p:nvSpPr>
          <p:spPr>
            <a:xfrm>
              <a:off x="4324300" y="1680775"/>
              <a:ext cx="78000" cy="78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4741700" y="1536075"/>
              <a:ext cx="78000" cy="78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4663700" y="1931225"/>
              <a:ext cx="78000" cy="78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 name="Google Shape;766;p39"/>
            <p:cNvCxnSpPr>
              <a:stCxn id="764" idx="7"/>
              <a:endCxn id="765" idx="2"/>
            </p:cNvCxnSpPr>
            <p:nvPr/>
          </p:nvCxnSpPr>
          <p:spPr>
            <a:xfrm rot="10800000" flipH="1">
              <a:off x="4390877" y="1575198"/>
              <a:ext cx="350700" cy="117000"/>
            </a:xfrm>
            <a:prstGeom prst="straightConnector1">
              <a:avLst/>
            </a:prstGeom>
            <a:noFill/>
            <a:ln w="19050" cap="flat" cmpd="sng">
              <a:solidFill>
                <a:schemeClr val="lt2"/>
              </a:solidFill>
              <a:prstDash val="solid"/>
              <a:round/>
              <a:headEnd type="none" w="med" len="med"/>
              <a:tailEnd type="none" w="med" len="med"/>
            </a:ln>
          </p:spPr>
        </p:cxnSp>
        <p:cxnSp>
          <p:nvCxnSpPr>
            <p:cNvPr id="767" name="Google Shape;767;p39"/>
            <p:cNvCxnSpPr>
              <a:stCxn id="763" idx="7"/>
              <a:endCxn id="765" idx="4"/>
            </p:cNvCxnSpPr>
            <p:nvPr/>
          </p:nvCxnSpPr>
          <p:spPr>
            <a:xfrm rot="10800000" flipH="1">
              <a:off x="4730277" y="1614148"/>
              <a:ext cx="50400" cy="328500"/>
            </a:xfrm>
            <a:prstGeom prst="straightConnector1">
              <a:avLst/>
            </a:prstGeom>
            <a:noFill/>
            <a:ln w="19050" cap="flat" cmpd="sng">
              <a:solidFill>
                <a:schemeClr val="lt2"/>
              </a:solidFill>
              <a:prstDash val="solid"/>
              <a:round/>
              <a:headEnd type="none" w="med" len="med"/>
              <a:tailEnd type="none" w="med" len="med"/>
            </a:ln>
          </p:spPr>
        </p:cxnSp>
      </p:grpSp>
      <p:sp>
        <p:nvSpPr>
          <p:cNvPr id="16" name="Google Shape;1602;p42">
            <a:extLst>
              <a:ext uri="{FF2B5EF4-FFF2-40B4-BE49-F238E27FC236}">
                <a16:creationId xmlns:a16="http://schemas.microsoft.com/office/drawing/2014/main" id="{345DF5D4-9E26-4370-A7A7-DC3D2753B20A}"/>
              </a:ext>
            </a:extLst>
          </p:cNvPr>
          <p:cNvSpPr txBox="1">
            <a:spLocks/>
          </p:cNvSpPr>
          <p:nvPr/>
        </p:nvSpPr>
        <p:spPr>
          <a:xfrm>
            <a:off x="183354" y="49197"/>
            <a:ext cx="887996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2000"/>
              <a:buFont typeface="Rajdhani"/>
              <a:buNone/>
              <a:defRPr sz="72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9pPr>
          </a:lstStyle>
          <a:p>
            <a:pPr algn="l"/>
            <a:r>
              <a:rPr lang="en-US" sz="3000"/>
              <a:t>Let’s look at our data…</a:t>
            </a:r>
          </a:p>
        </p:txBody>
      </p:sp>
      <p:sp>
        <p:nvSpPr>
          <p:cNvPr id="17" name="Google Shape;759;p39">
            <a:extLst>
              <a:ext uri="{FF2B5EF4-FFF2-40B4-BE49-F238E27FC236}">
                <a16:creationId xmlns:a16="http://schemas.microsoft.com/office/drawing/2014/main" id="{70AA2001-88BB-4F7B-BEE8-8939ABB538FE}"/>
              </a:ext>
            </a:extLst>
          </p:cNvPr>
          <p:cNvSpPr txBox="1">
            <a:spLocks/>
          </p:cNvSpPr>
          <p:nvPr/>
        </p:nvSpPr>
        <p:spPr>
          <a:xfrm>
            <a:off x="5656996" y="4106965"/>
            <a:ext cx="3274149" cy="7972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2000"/>
              <a:buFont typeface="Rajdhani"/>
              <a:buNone/>
              <a:defRPr sz="72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12000"/>
              <a:buFont typeface="Rajdhani"/>
              <a:buNone/>
              <a:defRPr sz="12000" b="1" i="0" u="none" strike="noStrike" cap="none">
                <a:solidFill>
                  <a:schemeClr val="lt2"/>
                </a:solidFill>
                <a:latin typeface="Rajdhani"/>
                <a:ea typeface="Rajdhani"/>
                <a:cs typeface="Rajdhani"/>
                <a:sym typeface="Rajdhani"/>
              </a:defRPr>
            </a:lvl9pPr>
          </a:lstStyle>
          <a:p>
            <a:r>
              <a:rPr lang="en" sz="4800" dirty="0"/>
              <a:t>3,079,852</a:t>
            </a:r>
          </a:p>
        </p:txBody>
      </p:sp>
      <p:sp>
        <p:nvSpPr>
          <p:cNvPr id="18" name="Google Shape;760;p39">
            <a:extLst>
              <a:ext uri="{FF2B5EF4-FFF2-40B4-BE49-F238E27FC236}">
                <a16:creationId xmlns:a16="http://schemas.microsoft.com/office/drawing/2014/main" id="{D224A1D6-A810-4F98-ABA1-8CDEC6C8BB1C}"/>
              </a:ext>
            </a:extLst>
          </p:cNvPr>
          <p:cNvSpPr txBox="1">
            <a:spLocks/>
          </p:cNvSpPr>
          <p:nvPr/>
        </p:nvSpPr>
        <p:spPr>
          <a:xfrm>
            <a:off x="6034341" y="4730463"/>
            <a:ext cx="2935764" cy="51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15000"/>
              </a:lnSpc>
              <a:spcBef>
                <a:spcPts val="0"/>
              </a:spcBef>
              <a:spcAft>
                <a:spcPts val="0"/>
              </a:spcAft>
              <a:buClr>
                <a:schemeClr val="lt2"/>
              </a:buClr>
              <a:buSzPts val="1200"/>
              <a:buFont typeface="Fira Sans Condensed Light"/>
              <a:buChar char="●"/>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l">
              <a:lnSpc>
                <a:spcPct val="100000"/>
              </a:lnSpc>
              <a:spcAft>
                <a:spcPts val="1600"/>
              </a:spcAft>
              <a:buFont typeface="Fira Sans Condensed Light"/>
              <a:buNone/>
            </a:pPr>
            <a:r>
              <a:rPr lang="en-PH"/>
              <a:t>transactions for January 2022</a:t>
            </a:r>
          </a:p>
        </p:txBody>
      </p:sp>
      <p:sp>
        <p:nvSpPr>
          <p:cNvPr id="759" name="Google Shape;759;p39"/>
          <p:cNvSpPr txBox="1">
            <a:spLocks noGrp="1"/>
          </p:cNvSpPr>
          <p:nvPr>
            <p:ph type="title"/>
          </p:nvPr>
        </p:nvSpPr>
        <p:spPr>
          <a:xfrm>
            <a:off x="1874415" y="4055007"/>
            <a:ext cx="2442071" cy="8491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619,820</a:t>
            </a:r>
            <a:endParaRPr sz="4800" dirty="0"/>
          </a:p>
        </p:txBody>
      </p:sp>
      <p:sp>
        <p:nvSpPr>
          <p:cNvPr id="760" name="Google Shape;760;p39"/>
          <p:cNvSpPr txBox="1">
            <a:spLocks noGrp="1"/>
          </p:cNvSpPr>
          <p:nvPr>
            <p:ph type="body" idx="1"/>
          </p:nvPr>
        </p:nvSpPr>
        <p:spPr>
          <a:xfrm>
            <a:off x="2104468" y="4715106"/>
            <a:ext cx="906714" cy="51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clients</a:t>
            </a:r>
            <a:endParaRPr/>
          </a:p>
        </p:txBody>
      </p:sp>
      <p:pic>
        <p:nvPicPr>
          <p:cNvPr id="19" name="Picture 18">
            <a:extLst>
              <a:ext uri="{FF2B5EF4-FFF2-40B4-BE49-F238E27FC236}">
                <a16:creationId xmlns:a16="http://schemas.microsoft.com/office/drawing/2014/main" id="{803564DD-58E0-4425-99F9-F776300F5C89}"/>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5" name="Picture 4">
            <a:extLst>
              <a:ext uri="{FF2B5EF4-FFF2-40B4-BE49-F238E27FC236}">
                <a16:creationId xmlns:a16="http://schemas.microsoft.com/office/drawing/2014/main" id="{09ACD594-EE1A-4363-903C-A74E470DAA06}"/>
              </a:ext>
            </a:extLst>
          </p:cNvPr>
          <p:cNvPicPr>
            <a:picLocks noChangeAspect="1"/>
          </p:cNvPicPr>
          <p:nvPr/>
        </p:nvPicPr>
        <p:blipFill>
          <a:blip r:embed="rId3">
            <a:duotone>
              <a:schemeClr val="accent5">
                <a:shade val="45000"/>
                <a:satMod val="135000"/>
              </a:schemeClr>
              <a:prstClr val="white"/>
            </a:duotone>
          </a:blip>
          <a:stretch>
            <a:fillRect/>
          </a:stretch>
        </p:blipFill>
        <p:spPr>
          <a:xfrm>
            <a:off x="280929" y="984087"/>
            <a:ext cx="5651656" cy="3164926"/>
          </a:xfrm>
          <a:prstGeom prst="rect">
            <a:avLst/>
          </a:prstGeom>
        </p:spPr>
      </p:pic>
      <p:sp>
        <p:nvSpPr>
          <p:cNvPr id="1710" name="Google Shape;1710;p42"/>
          <p:cNvSpPr txBox="1"/>
          <p:nvPr/>
        </p:nvSpPr>
        <p:spPr>
          <a:xfrm>
            <a:off x="280931" y="4160489"/>
            <a:ext cx="5651656" cy="734239"/>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600">
                <a:solidFill>
                  <a:schemeClr val="lt2"/>
                </a:solidFill>
                <a:latin typeface="Fira Sans Condensed Light"/>
                <a:ea typeface="Fira Sans Condensed Light"/>
                <a:cs typeface="Fira Sans Condensed Light"/>
                <a:sym typeface="Fira Sans Condensed Light"/>
              </a:rPr>
              <a:t>Instafin allows </a:t>
            </a:r>
            <a:r>
              <a:rPr lang="en" sz="1600" b="1">
                <a:solidFill>
                  <a:schemeClr val="lt2"/>
                </a:solidFill>
                <a:latin typeface="Fira Sans Condensed Light"/>
                <a:ea typeface="Fira Sans Condensed Light"/>
                <a:cs typeface="Fira Sans Condensed Light"/>
                <a:sym typeface="Fira Sans Condensed Light"/>
              </a:rPr>
              <a:t>duplicate </a:t>
            </a:r>
            <a:r>
              <a:rPr lang="en" sz="1600">
                <a:solidFill>
                  <a:schemeClr val="lt2"/>
                </a:solidFill>
                <a:latin typeface="Fira Sans Condensed Light"/>
                <a:ea typeface="Fira Sans Condensed Light"/>
                <a:cs typeface="Fira Sans Condensed Light"/>
                <a:sym typeface="Fira Sans Condensed Light"/>
              </a:rPr>
              <a:t>entries of phone numbers and accepts phone numbers with </a:t>
            </a:r>
            <a:r>
              <a:rPr lang="en" sz="1600" b="1">
                <a:solidFill>
                  <a:schemeClr val="lt2"/>
                </a:solidFill>
                <a:latin typeface="Fira Sans Condensed Light"/>
                <a:ea typeface="Fira Sans Condensed Light"/>
                <a:cs typeface="Fira Sans Condensed Light"/>
                <a:sym typeface="Fira Sans Condensed Light"/>
              </a:rPr>
              <a:t>less than 11 digits</a:t>
            </a:r>
            <a:endParaRPr sz="1600" b="1">
              <a:solidFill>
                <a:schemeClr val="lt2"/>
              </a:solidFill>
              <a:latin typeface="Fira Sans Condensed Light"/>
              <a:ea typeface="Fira Sans Condensed Light"/>
              <a:cs typeface="Fira Sans Condensed Light"/>
              <a:sym typeface="Fira Sans Condensed Light"/>
            </a:endParaRPr>
          </a:p>
        </p:txBody>
      </p:sp>
      <p:sp>
        <p:nvSpPr>
          <p:cNvPr id="1714" name="Google Shape;1714;p42"/>
          <p:cNvSpPr txBox="1"/>
          <p:nvPr/>
        </p:nvSpPr>
        <p:spPr>
          <a:xfrm>
            <a:off x="183354" y="564005"/>
            <a:ext cx="8777292"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Are these really our clients’ phone numbers? How do we contact them?</a:t>
            </a:r>
            <a:endParaRPr sz="1800" b="1">
              <a:solidFill>
                <a:schemeClr val="lt2"/>
              </a:solidFill>
              <a:latin typeface="Rajdhani"/>
              <a:ea typeface="Rajdhani"/>
              <a:cs typeface="Rajdhani"/>
              <a:sym typeface="Rajdhani"/>
            </a:endParaRPr>
          </a:p>
        </p:txBody>
      </p:sp>
      <p:sp>
        <p:nvSpPr>
          <p:cNvPr id="18" name="Google Shape;1710;p42">
            <a:extLst>
              <a:ext uri="{FF2B5EF4-FFF2-40B4-BE49-F238E27FC236}">
                <a16:creationId xmlns:a16="http://schemas.microsoft.com/office/drawing/2014/main" id="{1DDCE6B2-A03A-463C-80A1-F2CED3E551FB}"/>
              </a:ext>
            </a:extLst>
          </p:cNvPr>
          <p:cNvSpPr txBox="1"/>
          <p:nvPr/>
        </p:nvSpPr>
        <p:spPr>
          <a:xfrm>
            <a:off x="6261155" y="4160490"/>
            <a:ext cx="2140577" cy="734238"/>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600" b="1">
                <a:solidFill>
                  <a:schemeClr val="lt2"/>
                </a:solidFill>
                <a:latin typeface="Fira Sans Condensed Light"/>
                <a:ea typeface="Fira Sans Condensed Light"/>
                <a:cs typeface="Fira Sans Condensed Light"/>
                <a:sym typeface="Fira Sans Condensed Light"/>
              </a:rPr>
              <a:t>806</a:t>
            </a:r>
            <a:r>
              <a:rPr lang="en" sz="1600">
                <a:solidFill>
                  <a:schemeClr val="lt2"/>
                </a:solidFill>
                <a:latin typeface="Fira Sans Condensed Light"/>
                <a:ea typeface="Fira Sans Condensed Light"/>
                <a:cs typeface="Fira Sans Condensed Light"/>
                <a:sym typeface="Fira Sans Condensed Light"/>
              </a:rPr>
              <a:t> active clients have no phone numbers</a:t>
            </a:r>
            <a:endParaRPr sz="1600">
              <a:solidFill>
                <a:schemeClr val="lt2"/>
              </a:solidFill>
              <a:latin typeface="Fira Sans Condensed Light"/>
              <a:ea typeface="Fira Sans Condensed Light"/>
              <a:cs typeface="Fira Sans Condensed Light"/>
              <a:sym typeface="Fira Sans Condensed Light"/>
            </a:endParaRPr>
          </a:p>
        </p:txBody>
      </p:sp>
      <p:sp>
        <p:nvSpPr>
          <p:cNvPr id="8" name="Google Shape;1602;p42">
            <a:extLst>
              <a:ext uri="{FF2B5EF4-FFF2-40B4-BE49-F238E27FC236}">
                <a16:creationId xmlns:a16="http://schemas.microsoft.com/office/drawing/2014/main" id="{0F525526-13FA-4327-A5F7-D0D906C10D5F}"/>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pic>
        <p:nvPicPr>
          <p:cNvPr id="9" name="Picture 8">
            <a:extLst>
              <a:ext uri="{FF2B5EF4-FFF2-40B4-BE49-F238E27FC236}">
                <a16:creationId xmlns:a16="http://schemas.microsoft.com/office/drawing/2014/main" id="{15982BF6-F28D-442E-B930-C10706ED3D40}"/>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pic>
        <p:nvPicPr>
          <p:cNvPr id="4" name="Picture 3">
            <a:extLst>
              <a:ext uri="{FF2B5EF4-FFF2-40B4-BE49-F238E27FC236}">
                <a16:creationId xmlns:a16="http://schemas.microsoft.com/office/drawing/2014/main" id="{7069C52F-4DB1-4362-941D-7AF999B340FB}"/>
              </a:ext>
            </a:extLst>
          </p:cNvPr>
          <p:cNvPicPr>
            <a:picLocks noChangeAspect="1"/>
          </p:cNvPicPr>
          <p:nvPr/>
        </p:nvPicPr>
        <p:blipFill>
          <a:blip r:embed="rId6">
            <a:duotone>
              <a:schemeClr val="accent5">
                <a:shade val="45000"/>
                <a:satMod val="135000"/>
              </a:schemeClr>
              <a:prstClr val="white"/>
            </a:duotone>
          </a:blip>
          <a:stretch>
            <a:fillRect/>
          </a:stretch>
        </p:blipFill>
        <p:spPr>
          <a:xfrm>
            <a:off x="6261155" y="984516"/>
            <a:ext cx="1963986" cy="3174897"/>
          </a:xfrm>
          <a:prstGeom prst="rect">
            <a:avLst/>
          </a:prstGeom>
        </p:spPr>
      </p:pic>
    </p:spTree>
    <p:extLst>
      <p:ext uri="{BB962C8B-B14F-4D97-AF65-F5344CB8AC3E}">
        <p14:creationId xmlns:p14="http://schemas.microsoft.com/office/powerpoint/2010/main" val="1421505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8" name="Picture 7">
            <a:extLst>
              <a:ext uri="{FF2B5EF4-FFF2-40B4-BE49-F238E27FC236}">
                <a16:creationId xmlns:a16="http://schemas.microsoft.com/office/drawing/2014/main" id="{6075ADA8-8B2A-4654-856E-CB9BD021DB50}"/>
              </a:ext>
            </a:extLst>
          </p:cNvPr>
          <p:cNvPicPr>
            <a:picLocks noChangeAspect="1"/>
          </p:cNvPicPr>
          <p:nvPr/>
        </p:nvPicPr>
        <p:blipFill>
          <a:blip r:embed="rId3">
            <a:duotone>
              <a:schemeClr val="accent5">
                <a:shade val="45000"/>
                <a:satMod val="135000"/>
              </a:schemeClr>
              <a:prstClr val="white"/>
            </a:duotone>
          </a:blip>
          <a:stretch>
            <a:fillRect/>
          </a:stretch>
        </p:blipFill>
        <p:spPr>
          <a:xfrm>
            <a:off x="293341" y="913204"/>
            <a:ext cx="5777655" cy="3605725"/>
          </a:xfrm>
          <a:prstGeom prst="rect">
            <a:avLst/>
          </a:prstGeom>
        </p:spPr>
      </p:pic>
      <p:sp>
        <p:nvSpPr>
          <p:cNvPr id="1714" name="Google Shape;1714;p42"/>
          <p:cNvSpPr txBox="1"/>
          <p:nvPr/>
        </p:nvSpPr>
        <p:spPr>
          <a:xfrm>
            <a:off x="183353" y="564005"/>
            <a:ext cx="5725741"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Why are we creating multiple accounts for our clients?</a:t>
            </a:r>
            <a:endParaRPr sz="1800" b="1">
              <a:solidFill>
                <a:schemeClr val="lt2"/>
              </a:solidFill>
              <a:latin typeface="Rajdhani"/>
              <a:ea typeface="Rajdhani"/>
              <a:cs typeface="Rajdhani"/>
              <a:sym typeface="Rajdhani"/>
            </a:endParaRPr>
          </a:p>
        </p:txBody>
      </p:sp>
      <p:sp>
        <p:nvSpPr>
          <p:cNvPr id="18" name="Google Shape;1710;p42">
            <a:extLst>
              <a:ext uri="{FF2B5EF4-FFF2-40B4-BE49-F238E27FC236}">
                <a16:creationId xmlns:a16="http://schemas.microsoft.com/office/drawing/2014/main" id="{1DDCE6B2-A03A-463C-80A1-F2CED3E551FB}"/>
              </a:ext>
            </a:extLst>
          </p:cNvPr>
          <p:cNvSpPr txBox="1"/>
          <p:nvPr/>
        </p:nvSpPr>
        <p:spPr>
          <a:xfrm>
            <a:off x="6160167" y="913205"/>
            <a:ext cx="2903152" cy="3605725"/>
          </a:xfrm>
          <a:prstGeom prst="rect">
            <a:avLst/>
          </a:prstGeom>
          <a:solidFill>
            <a:srgbClr val="1A3B43">
              <a:alpha val="45000"/>
            </a:srgbClr>
          </a:solidFill>
          <a:ln>
            <a:noFill/>
          </a:ln>
        </p:spPr>
        <p:txBody>
          <a:bodyPr spcFirstLastPara="1" wrap="square" lIns="91425" tIns="182875" rIns="91425" bIns="0" anchor="t" anchorCtr="0">
            <a:noAutofit/>
          </a:bodyPr>
          <a:lstStyle/>
          <a:p>
            <a:pPr marL="285750" lvl="0" indent="-285750" algn="l" rtl="0">
              <a:spcBef>
                <a:spcPts val="0"/>
              </a:spcBef>
              <a:spcAft>
                <a:spcPts val="1600"/>
              </a:spcAft>
              <a:buClr>
                <a:schemeClr val="tx2"/>
              </a:buClr>
              <a:buFont typeface="Arial" panose="020B0604020202020204" pitchFamily="34" charset="0"/>
              <a:buChar char="•"/>
            </a:pPr>
            <a:r>
              <a:rPr lang="en" sz="1600" b="1" dirty="0">
                <a:solidFill>
                  <a:schemeClr val="lt2"/>
                </a:solidFill>
                <a:latin typeface="Fira Sans Condensed Light"/>
                <a:ea typeface="Fira Sans Condensed Light"/>
                <a:cs typeface="Fira Sans Condensed Light"/>
                <a:sym typeface="Fira Sans Condensed Light"/>
              </a:rPr>
              <a:t>7,569 </a:t>
            </a:r>
            <a:r>
              <a:rPr lang="en" sz="1600" dirty="0">
                <a:solidFill>
                  <a:schemeClr val="lt2"/>
                </a:solidFill>
                <a:latin typeface="Fira Sans Condensed Light"/>
                <a:ea typeface="Fira Sans Condensed Light"/>
                <a:cs typeface="Fira Sans Condensed Light"/>
                <a:sym typeface="Fira Sans Condensed Light"/>
              </a:rPr>
              <a:t>clients have the same name and branch resulting in </a:t>
            </a:r>
            <a:r>
              <a:rPr lang="en" sz="1600" b="1" dirty="0">
                <a:solidFill>
                  <a:schemeClr val="lt2"/>
                </a:solidFill>
                <a:latin typeface="Fira Sans Condensed Light"/>
                <a:ea typeface="Fira Sans Condensed Light"/>
                <a:cs typeface="Fira Sans Condensed Light"/>
                <a:sym typeface="Fira Sans Condensed Light"/>
              </a:rPr>
              <a:t>15,426</a:t>
            </a:r>
            <a:r>
              <a:rPr lang="en" sz="1600" dirty="0">
                <a:solidFill>
                  <a:schemeClr val="lt2"/>
                </a:solidFill>
                <a:latin typeface="Fira Sans Condensed Light"/>
                <a:ea typeface="Fira Sans Condensed Light"/>
                <a:cs typeface="Fira Sans Condensed Light"/>
                <a:sym typeface="Fira Sans Condensed Light"/>
              </a:rPr>
              <a:t> unique client IDs (</a:t>
            </a:r>
            <a:r>
              <a:rPr lang="en" sz="1600" b="1" dirty="0">
                <a:solidFill>
                  <a:schemeClr val="lt2"/>
                </a:solidFill>
                <a:latin typeface="Fira Sans Condensed Light"/>
                <a:ea typeface="Fira Sans Condensed Light"/>
                <a:cs typeface="Fira Sans Condensed Light"/>
                <a:sym typeface="Fira Sans Condensed Light"/>
              </a:rPr>
              <a:t>2,584 active, 5,187 client IDs</a:t>
            </a:r>
            <a:r>
              <a:rPr lang="en" sz="1600" dirty="0">
                <a:solidFill>
                  <a:schemeClr val="lt2"/>
                </a:solidFill>
                <a:latin typeface="Fira Sans Condensed Light"/>
                <a:ea typeface="Fira Sans Condensed Light"/>
                <a:cs typeface="Fira Sans Condensed Light"/>
                <a:sym typeface="Fira Sans Condensed Light"/>
              </a:rPr>
              <a:t>)</a:t>
            </a:r>
          </a:p>
          <a:p>
            <a:pPr marL="285750" lvl="0" indent="-285750" algn="l" rtl="0">
              <a:spcBef>
                <a:spcPts val="0"/>
              </a:spcBef>
              <a:spcAft>
                <a:spcPts val="1600"/>
              </a:spcAft>
              <a:buClr>
                <a:schemeClr val="tx2"/>
              </a:buClr>
              <a:buFont typeface="Arial" panose="020B0604020202020204" pitchFamily="34" charset="0"/>
              <a:buChar char="•"/>
            </a:pPr>
            <a:r>
              <a:rPr lang="en" sz="1600" b="1" dirty="0">
                <a:solidFill>
                  <a:schemeClr val="lt2"/>
                </a:solidFill>
                <a:latin typeface="Fira Sans Condensed Light"/>
                <a:ea typeface="Fira Sans Condensed Light"/>
                <a:cs typeface="Fira Sans Condensed Light"/>
                <a:sym typeface="Fira Sans Condensed Light"/>
              </a:rPr>
              <a:t>604 active </a:t>
            </a:r>
            <a:r>
              <a:rPr lang="en" sz="1600" dirty="0">
                <a:solidFill>
                  <a:schemeClr val="lt2"/>
                </a:solidFill>
                <a:latin typeface="Fira Sans Condensed Light"/>
                <a:ea typeface="Fira Sans Condensed Light"/>
                <a:cs typeface="Fira Sans Condensed Light"/>
                <a:sym typeface="Fira Sans Condensed Light"/>
              </a:rPr>
              <a:t>clients have the same </a:t>
            </a:r>
            <a:r>
              <a:rPr lang="en" sz="1600" b="1" dirty="0">
                <a:solidFill>
                  <a:schemeClr val="lt2"/>
                </a:solidFill>
                <a:latin typeface="Fira Sans Condensed Light"/>
                <a:ea typeface="Fira Sans Condensed Light"/>
                <a:cs typeface="Fira Sans Condensed Light"/>
                <a:sym typeface="Fira Sans Condensed Light"/>
              </a:rPr>
              <a:t>name</a:t>
            </a:r>
            <a:r>
              <a:rPr lang="en" sz="1600" dirty="0">
                <a:solidFill>
                  <a:schemeClr val="lt2"/>
                </a:solidFill>
                <a:latin typeface="Fira Sans Condensed Light"/>
                <a:ea typeface="Fira Sans Condensed Light"/>
                <a:cs typeface="Fira Sans Condensed Light"/>
                <a:sym typeface="Fira Sans Condensed Light"/>
              </a:rPr>
              <a:t>, </a:t>
            </a:r>
            <a:r>
              <a:rPr lang="en" sz="1600" b="1" dirty="0">
                <a:solidFill>
                  <a:schemeClr val="lt2"/>
                </a:solidFill>
                <a:latin typeface="Fira Sans Condensed Light"/>
                <a:ea typeface="Fira Sans Condensed Light"/>
                <a:cs typeface="Fira Sans Condensed Light"/>
                <a:sym typeface="Fira Sans Condensed Light"/>
              </a:rPr>
              <a:t>branch, </a:t>
            </a:r>
            <a:r>
              <a:rPr lang="en" sz="1600" dirty="0">
                <a:solidFill>
                  <a:schemeClr val="lt2"/>
                </a:solidFill>
                <a:latin typeface="Fira Sans Condensed Light"/>
                <a:ea typeface="Fira Sans Condensed Light"/>
                <a:cs typeface="Fira Sans Condensed Light"/>
                <a:sym typeface="Fira Sans Condensed Light"/>
              </a:rPr>
              <a:t>and </a:t>
            </a:r>
            <a:r>
              <a:rPr lang="en" sz="1600" b="1" dirty="0">
                <a:solidFill>
                  <a:schemeClr val="lt2"/>
                </a:solidFill>
                <a:latin typeface="Fira Sans Condensed Light"/>
                <a:ea typeface="Fira Sans Condensed Light"/>
                <a:cs typeface="Fira Sans Condensed Light"/>
                <a:sym typeface="Fira Sans Condensed Light"/>
              </a:rPr>
              <a:t>phone number </a:t>
            </a:r>
            <a:r>
              <a:rPr lang="en" sz="1600" dirty="0">
                <a:solidFill>
                  <a:schemeClr val="lt2"/>
                </a:solidFill>
                <a:latin typeface="Fira Sans Condensed Light"/>
                <a:ea typeface="Fira Sans Condensed Light"/>
                <a:cs typeface="Fira Sans Condensed Light"/>
                <a:sym typeface="Fira Sans Condensed Light"/>
              </a:rPr>
              <a:t>(</a:t>
            </a:r>
            <a:r>
              <a:rPr lang="en" sz="1600" b="1" dirty="0">
                <a:solidFill>
                  <a:schemeClr val="lt2"/>
                </a:solidFill>
                <a:latin typeface="Fira Sans Condensed Light"/>
                <a:ea typeface="Fira Sans Condensed Light"/>
                <a:cs typeface="Fira Sans Condensed Light"/>
                <a:sym typeface="Fira Sans Condensed Light"/>
              </a:rPr>
              <a:t>1,210</a:t>
            </a:r>
            <a:r>
              <a:rPr lang="en" sz="1600" dirty="0">
                <a:solidFill>
                  <a:schemeClr val="lt2"/>
                </a:solidFill>
                <a:latin typeface="Fira Sans Condensed Light"/>
                <a:ea typeface="Fira Sans Condensed Light"/>
                <a:cs typeface="Fira Sans Condensed Light"/>
                <a:sym typeface="Fira Sans Condensed Light"/>
              </a:rPr>
              <a:t> client IDs)</a:t>
            </a:r>
            <a:endParaRPr lang="en" sz="1600" b="1" dirty="0">
              <a:solidFill>
                <a:schemeClr val="lt2"/>
              </a:solidFill>
              <a:latin typeface="Fira Sans Condensed Light"/>
              <a:ea typeface="Fira Sans Condensed Light"/>
              <a:cs typeface="Fira Sans Condensed Light"/>
              <a:sym typeface="Fira Sans Condensed Light"/>
            </a:endParaRPr>
          </a:p>
          <a:p>
            <a:pPr marL="285750" lvl="0" indent="-285750" algn="l" rtl="0">
              <a:spcBef>
                <a:spcPts val="0"/>
              </a:spcBef>
              <a:spcAft>
                <a:spcPts val="1600"/>
              </a:spcAft>
              <a:buClr>
                <a:schemeClr val="tx2"/>
              </a:buClr>
              <a:buFont typeface="Arial" panose="020B0604020202020204" pitchFamily="34" charset="0"/>
              <a:buChar char="•"/>
            </a:pPr>
            <a:r>
              <a:rPr lang="en" sz="1600" dirty="0">
                <a:solidFill>
                  <a:schemeClr val="lt2"/>
                </a:solidFill>
                <a:latin typeface="Fira Sans Condensed Light"/>
                <a:ea typeface="Fira Sans Condensed Light"/>
                <a:cs typeface="Fira Sans Condensed Light"/>
                <a:sym typeface="Fira Sans Condensed Light"/>
              </a:rPr>
              <a:t>Instafin allows entries of clients with existing records (the same name and in the same branch)</a:t>
            </a:r>
            <a:endParaRPr sz="1600" dirty="0">
              <a:solidFill>
                <a:schemeClr val="lt2"/>
              </a:solidFill>
              <a:latin typeface="Fira Sans Condensed Light"/>
              <a:ea typeface="Fira Sans Condensed Light"/>
              <a:cs typeface="Fira Sans Condensed Light"/>
              <a:sym typeface="Fira Sans Condensed Light"/>
            </a:endParaRPr>
          </a:p>
        </p:txBody>
      </p:sp>
      <p:sp>
        <p:nvSpPr>
          <p:cNvPr id="13" name="Google Shape;1710;p42">
            <a:extLst>
              <a:ext uri="{FF2B5EF4-FFF2-40B4-BE49-F238E27FC236}">
                <a16:creationId xmlns:a16="http://schemas.microsoft.com/office/drawing/2014/main" id="{C6EF0D67-302B-4F6C-A606-3CA37781E593}"/>
              </a:ext>
            </a:extLst>
          </p:cNvPr>
          <p:cNvSpPr txBox="1"/>
          <p:nvPr/>
        </p:nvSpPr>
        <p:spPr>
          <a:xfrm>
            <a:off x="246321" y="4410159"/>
            <a:ext cx="3735827" cy="273538"/>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100" i="1">
                <a:solidFill>
                  <a:schemeClr val="lt2"/>
                </a:solidFill>
                <a:latin typeface="Fira Sans Condensed Light"/>
                <a:ea typeface="Fira Sans Condensed Light"/>
                <a:cs typeface="Fira Sans Condensed Light"/>
                <a:sym typeface="Fira Sans Condensed Light"/>
              </a:rPr>
              <a:t>*clients with more than 3 similar names</a:t>
            </a:r>
            <a:endParaRPr sz="1100" i="1">
              <a:solidFill>
                <a:schemeClr val="lt2"/>
              </a:solidFill>
              <a:latin typeface="Fira Sans Condensed Light"/>
              <a:ea typeface="Fira Sans Condensed Light"/>
              <a:cs typeface="Fira Sans Condensed Light"/>
              <a:sym typeface="Fira Sans Condensed Light"/>
            </a:endParaRPr>
          </a:p>
        </p:txBody>
      </p:sp>
      <p:sp>
        <p:nvSpPr>
          <p:cNvPr id="10" name="Google Shape;1602;p42">
            <a:extLst>
              <a:ext uri="{FF2B5EF4-FFF2-40B4-BE49-F238E27FC236}">
                <a16:creationId xmlns:a16="http://schemas.microsoft.com/office/drawing/2014/main" id="{E5A019BF-F887-4C40-8876-256FFD2C9AAB}"/>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pic>
        <p:nvPicPr>
          <p:cNvPr id="7" name="Picture 6">
            <a:extLst>
              <a:ext uri="{FF2B5EF4-FFF2-40B4-BE49-F238E27FC236}">
                <a16:creationId xmlns:a16="http://schemas.microsoft.com/office/drawing/2014/main" id="{2D61AD28-D9F1-4CC0-81AB-1C5E4C76887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3333737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714" name="Google Shape;1714;p42"/>
          <p:cNvSpPr txBox="1"/>
          <p:nvPr/>
        </p:nvSpPr>
        <p:spPr>
          <a:xfrm>
            <a:off x="183353" y="564005"/>
            <a:ext cx="5725741"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dirty="0">
                <a:solidFill>
                  <a:schemeClr val="lt2"/>
                </a:solidFill>
                <a:latin typeface="Rajdhani"/>
                <a:ea typeface="Rajdhani"/>
                <a:cs typeface="Rajdhani"/>
                <a:sym typeface="Rajdhani"/>
              </a:rPr>
              <a:t>Let’s look at an example of a client duplication…</a:t>
            </a:r>
            <a:endParaRPr sz="1800" b="1" dirty="0">
              <a:solidFill>
                <a:schemeClr val="lt2"/>
              </a:solidFill>
              <a:latin typeface="Rajdhani"/>
              <a:ea typeface="Rajdhani"/>
              <a:cs typeface="Rajdhani"/>
              <a:sym typeface="Rajdhani"/>
            </a:endParaRPr>
          </a:p>
        </p:txBody>
      </p:sp>
      <p:sp>
        <p:nvSpPr>
          <p:cNvPr id="10" name="Google Shape;1602;p42">
            <a:extLst>
              <a:ext uri="{FF2B5EF4-FFF2-40B4-BE49-F238E27FC236}">
                <a16:creationId xmlns:a16="http://schemas.microsoft.com/office/drawing/2014/main" id="{E5A019BF-F887-4C40-8876-256FFD2C9AAB}"/>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28" name="Google Shape;1710;p42">
            <a:extLst>
              <a:ext uri="{FF2B5EF4-FFF2-40B4-BE49-F238E27FC236}">
                <a16:creationId xmlns:a16="http://schemas.microsoft.com/office/drawing/2014/main" id="{FA888ED6-7E35-4E13-91F1-EA2333FAF570}"/>
              </a:ext>
            </a:extLst>
          </p:cNvPr>
          <p:cNvSpPr txBox="1"/>
          <p:nvPr/>
        </p:nvSpPr>
        <p:spPr>
          <a:xfrm>
            <a:off x="183352" y="2158808"/>
            <a:ext cx="8302607" cy="1273497"/>
          </a:xfrm>
          <a:prstGeom prst="rect">
            <a:avLst/>
          </a:prstGeom>
          <a:noFill/>
          <a:ln>
            <a:noFill/>
          </a:ln>
        </p:spPr>
        <p:txBody>
          <a:bodyPr spcFirstLastPara="1" wrap="square" lIns="91425" tIns="182875" rIns="91425" bIns="0" anchor="t" anchorCtr="0">
            <a:noAutofit/>
          </a:bodyPr>
          <a:lstStyle/>
          <a:p>
            <a:pPr marL="285750" lvl="0" indent="-285750" algn="l" rtl="0">
              <a:spcBef>
                <a:spcPts val="0"/>
              </a:spcBef>
              <a:spcAft>
                <a:spcPts val="1600"/>
              </a:spcAft>
              <a:buClr>
                <a:schemeClr val="tx2"/>
              </a:buClr>
              <a:buFont typeface="Arial" panose="020B0604020202020204" pitchFamily="34" charset="0"/>
              <a:buChar char="•"/>
            </a:pPr>
            <a:r>
              <a:rPr lang="en-PH" sz="1600" dirty="0">
                <a:solidFill>
                  <a:schemeClr val="lt2"/>
                </a:solidFill>
                <a:latin typeface="Fira Sans Condensed Light"/>
                <a:ea typeface="Fira Sans Condensed Light"/>
                <a:cs typeface="Fira Sans Condensed Light"/>
                <a:sym typeface="Fira Sans Condensed Light"/>
              </a:rPr>
              <a:t>The client is currently active but with two accounts (represented by two unique client ID).</a:t>
            </a:r>
          </a:p>
          <a:p>
            <a:pPr marL="285750" lvl="0" indent="-285750" algn="l" rtl="0">
              <a:spcBef>
                <a:spcPts val="0"/>
              </a:spcBef>
              <a:spcAft>
                <a:spcPts val="1600"/>
              </a:spcAft>
              <a:buClr>
                <a:schemeClr val="tx2"/>
              </a:buClr>
              <a:buFont typeface="Arial" panose="020B0604020202020204" pitchFamily="34" charset="0"/>
              <a:buChar char="•"/>
            </a:pPr>
            <a:r>
              <a:rPr lang="en-PH" sz="1600" dirty="0">
                <a:solidFill>
                  <a:schemeClr val="lt2"/>
                </a:solidFill>
                <a:latin typeface="Fira Sans Condensed Light"/>
                <a:ea typeface="Fira Sans Condensed Light"/>
                <a:cs typeface="Fira Sans Condensed Light"/>
                <a:sym typeface="Fira Sans Condensed Light"/>
              </a:rPr>
              <a:t>It is a duplicate based on the identical names, phone numbers, and branches, and the period between the creation of the two accounts.</a:t>
            </a:r>
          </a:p>
        </p:txBody>
      </p:sp>
      <p:pic>
        <p:nvPicPr>
          <p:cNvPr id="11" name="Picture 10">
            <a:extLst>
              <a:ext uri="{FF2B5EF4-FFF2-40B4-BE49-F238E27FC236}">
                <a16:creationId xmlns:a16="http://schemas.microsoft.com/office/drawing/2014/main" id="{A8D1B858-B023-424D-AF9C-E4AD27DA25B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pic>
        <p:nvPicPr>
          <p:cNvPr id="3" name="Picture 2">
            <a:extLst>
              <a:ext uri="{FF2B5EF4-FFF2-40B4-BE49-F238E27FC236}">
                <a16:creationId xmlns:a16="http://schemas.microsoft.com/office/drawing/2014/main" id="{BE1641BE-B97A-461D-9124-86587E9EA8DE}"/>
              </a:ext>
            </a:extLst>
          </p:cNvPr>
          <p:cNvPicPr>
            <a:picLocks noChangeAspect="1"/>
          </p:cNvPicPr>
          <p:nvPr/>
        </p:nvPicPr>
        <p:blipFill>
          <a:blip r:embed="rId5">
            <a:duotone>
              <a:schemeClr val="accent5">
                <a:shade val="45000"/>
                <a:satMod val="135000"/>
              </a:schemeClr>
              <a:prstClr val="white"/>
            </a:duotone>
          </a:blip>
          <a:stretch>
            <a:fillRect/>
          </a:stretch>
        </p:blipFill>
        <p:spPr>
          <a:xfrm>
            <a:off x="253472" y="1218566"/>
            <a:ext cx="8430802" cy="628738"/>
          </a:xfrm>
          <a:prstGeom prst="rect">
            <a:avLst/>
          </a:prstGeom>
        </p:spPr>
      </p:pic>
    </p:spTree>
    <p:extLst>
      <p:ext uri="{BB962C8B-B14F-4D97-AF65-F5344CB8AC3E}">
        <p14:creationId xmlns:p14="http://schemas.microsoft.com/office/powerpoint/2010/main" val="2800010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10" name="Picture 9">
            <a:extLst>
              <a:ext uri="{FF2B5EF4-FFF2-40B4-BE49-F238E27FC236}">
                <a16:creationId xmlns:a16="http://schemas.microsoft.com/office/drawing/2014/main" id="{9CF55E12-1EF8-459D-BD98-E043359703BC}"/>
              </a:ext>
            </a:extLst>
          </p:cNvPr>
          <p:cNvPicPr>
            <a:picLocks noChangeAspect="1"/>
          </p:cNvPicPr>
          <p:nvPr/>
        </p:nvPicPr>
        <p:blipFill>
          <a:blip r:embed="rId3">
            <a:duotone>
              <a:schemeClr val="accent5">
                <a:shade val="45000"/>
                <a:satMod val="135000"/>
              </a:schemeClr>
              <a:prstClr val="white"/>
            </a:duotone>
          </a:blip>
          <a:stretch>
            <a:fillRect/>
          </a:stretch>
        </p:blipFill>
        <p:spPr>
          <a:xfrm>
            <a:off x="246318" y="2933150"/>
            <a:ext cx="6700867" cy="1851690"/>
          </a:xfrm>
          <a:prstGeom prst="rect">
            <a:avLst/>
          </a:prstGeom>
        </p:spPr>
      </p:pic>
      <p:pic>
        <p:nvPicPr>
          <p:cNvPr id="6" name="Picture 5">
            <a:extLst>
              <a:ext uri="{FF2B5EF4-FFF2-40B4-BE49-F238E27FC236}">
                <a16:creationId xmlns:a16="http://schemas.microsoft.com/office/drawing/2014/main" id="{E408641D-0710-49C6-8C9C-94484F985891}"/>
              </a:ext>
            </a:extLst>
          </p:cNvPr>
          <p:cNvPicPr>
            <a:picLocks noChangeAspect="1"/>
          </p:cNvPicPr>
          <p:nvPr/>
        </p:nvPicPr>
        <p:blipFill>
          <a:blip r:embed="rId4">
            <a:duotone>
              <a:schemeClr val="accent5">
                <a:shade val="45000"/>
                <a:satMod val="135000"/>
              </a:schemeClr>
              <a:prstClr val="white"/>
            </a:duotone>
          </a:blip>
          <a:stretch>
            <a:fillRect/>
          </a:stretch>
        </p:blipFill>
        <p:spPr>
          <a:xfrm>
            <a:off x="246319" y="985391"/>
            <a:ext cx="6697833" cy="1864767"/>
          </a:xfrm>
          <a:prstGeom prst="rect">
            <a:avLst/>
          </a:prstGeom>
        </p:spPr>
      </p:pic>
      <p:sp>
        <p:nvSpPr>
          <p:cNvPr id="1714" name="Google Shape;1714;p42"/>
          <p:cNvSpPr txBox="1"/>
          <p:nvPr/>
        </p:nvSpPr>
        <p:spPr>
          <a:xfrm>
            <a:off x="183353" y="564005"/>
            <a:ext cx="6636715"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Do we really have very young and old clients?</a:t>
            </a:r>
            <a:endParaRPr sz="1800" b="1">
              <a:solidFill>
                <a:schemeClr val="lt2"/>
              </a:solidFill>
              <a:latin typeface="Rajdhani"/>
              <a:ea typeface="Rajdhani"/>
              <a:cs typeface="Rajdhani"/>
              <a:sym typeface="Rajdhani"/>
            </a:endParaRPr>
          </a:p>
        </p:txBody>
      </p:sp>
      <p:sp>
        <p:nvSpPr>
          <p:cNvPr id="18" name="Google Shape;1710;p42">
            <a:extLst>
              <a:ext uri="{FF2B5EF4-FFF2-40B4-BE49-F238E27FC236}">
                <a16:creationId xmlns:a16="http://schemas.microsoft.com/office/drawing/2014/main" id="{1DDCE6B2-A03A-463C-80A1-F2CED3E551FB}"/>
              </a:ext>
            </a:extLst>
          </p:cNvPr>
          <p:cNvSpPr txBox="1"/>
          <p:nvPr/>
        </p:nvSpPr>
        <p:spPr>
          <a:xfrm>
            <a:off x="6820069" y="840441"/>
            <a:ext cx="2140577" cy="3633723"/>
          </a:xfrm>
          <a:prstGeom prst="rect">
            <a:avLst/>
          </a:prstGeom>
          <a:noFill/>
          <a:ln>
            <a:noFill/>
          </a:ln>
        </p:spPr>
        <p:txBody>
          <a:bodyPr spcFirstLastPara="1" wrap="square" lIns="91425" tIns="182875" rIns="91425" bIns="0" anchor="t" anchorCtr="0">
            <a:noAutofit/>
          </a:bodyPr>
          <a:lstStyle/>
          <a:p>
            <a:pPr marL="285750" lvl="0" indent="-285750" algn="l" rtl="0">
              <a:spcBef>
                <a:spcPts val="0"/>
              </a:spcBef>
              <a:spcAft>
                <a:spcPts val="1600"/>
              </a:spcAft>
              <a:buClr>
                <a:schemeClr val="tx2"/>
              </a:buClr>
              <a:buFont typeface="Arial" panose="020B0604020202020204" pitchFamily="34" charset="0"/>
              <a:buChar char="•"/>
            </a:pPr>
            <a:r>
              <a:rPr lang="en" sz="1600" b="1" dirty="0">
                <a:solidFill>
                  <a:schemeClr val="lt2"/>
                </a:solidFill>
                <a:latin typeface="Fira Sans Condensed Light"/>
                <a:ea typeface="Fira Sans Condensed Light"/>
                <a:cs typeface="Fira Sans Condensed Light"/>
                <a:sym typeface="Fira Sans Condensed Light"/>
              </a:rPr>
              <a:t>868 </a:t>
            </a:r>
            <a:r>
              <a:rPr lang="en" sz="1600" dirty="0">
                <a:solidFill>
                  <a:schemeClr val="lt2"/>
                </a:solidFill>
                <a:latin typeface="Fira Sans Condensed Light"/>
                <a:ea typeface="Fira Sans Condensed Light"/>
                <a:cs typeface="Fira Sans Condensed Light"/>
                <a:sym typeface="Fira Sans Condensed Light"/>
              </a:rPr>
              <a:t>clients are below 18 years old (</a:t>
            </a:r>
            <a:r>
              <a:rPr lang="en" sz="1600" b="1" dirty="0">
                <a:solidFill>
                  <a:schemeClr val="lt2"/>
                </a:solidFill>
                <a:latin typeface="Fira Sans Condensed Light"/>
                <a:ea typeface="Fira Sans Condensed Light"/>
                <a:cs typeface="Fira Sans Condensed Light"/>
                <a:sym typeface="Fira Sans Condensed Light"/>
              </a:rPr>
              <a:t>430 active</a:t>
            </a:r>
            <a:r>
              <a:rPr lang="en" sz="1600" dirty="0">
                <a:solidFill>
                  <a:schemeClr val="lt2"/>
                </a:solidFill>
                <a:latin typeface="Fira Sans Condensed Light"/>
                <a:ea typeface="Fira Sans Condensed Light"/>
                <a:cs typeface="Fira Sans Condensed Light"/>
                <a:sym typeface="Fira Sans Condensed Light"/>
              </a:rPr>
              <a:t>)</a:t>
            </a:r>
          </a:p>
          <a:p>
            <a:pPr marL="285750" lvl="0" indent="-285750" algn="l" rtl="0">
              <a:spcBef>
                <a:spcPts val="0"/>
              </a:spcBef>
              <a:spcAft>
                <a:spcPts val="1600"/>
              </a:spcAft>
              <a:buClr>
                <a:schemeClr val="tx2"/>
              </a:buClr>
              <a:buFont typeface="Arial" panose="020B0604020202020204" pitchFamily="34" charset="0"/>
              <a:buChar char="•"/>
            </a:pPr>
            <a:r>
              <a:rPr lang="en" sz="1600" b="1" dirty="0">
                <a:solidFill>
                  <a:schemeClr val="lt2"/>
                </a:solidFill>
                <a:latin typeface="Fira Sans Condensed Light"/>
                <a:ea typeface="Fira Sans Condensed Light"/>
                <a:cs typeface="Fira Sans Condensed Light"/>
                <a:sym typeface="Fira Sans Condensed Light"/>
              </a:rPr>
              <a:t>480</a:t>
            </a:r>
            <a:r>
              <a:rPr lang="en" sz="1600" dirty="0">
                <a:solidFill>
                  <a:schemeClr val="lt2"/>
                </a:solidFill>
                <a:latin typeface="Fira Sans Condensed Light"/>
                <a:ea typeface="Fira Sans Condensed Light"/>
                <a:cs typeface="Fira Sans Condensed Light"/>
                <a:sym typeface="Fira Sans Condensed Light"/>
              </a:rPr>
              <a:t> clients are above 70 years old (</a:t>
            </a:r>
            <a:r>
              <a:rPr lang="en" sz="1600" b="1" dirty="0">
                <a:solidFill>
                  <a:schemeClr val="lt2"/>
                </a:solidFill>
                <a:latin typeface="Fira Sans Condensed Light"/>
                <a:ea typeface="Fira Sans Condensed Light"/>
                <a:cs typeface="Fira Sans Condensed Light"/>
                <a:sym typeface="Fira Sans Condensed Light"/>
              </a:rPr>
              <a:t>17 active clients </a:t>
            </a:r>
            <a:r>
              <a:rPr lang="en" sz="1600" dirty="0">
                <a:solidFill>
                  <a:schemeClr val="lt2"/>
                </a:solidFill>
                <a:latin typeface="Fira Sans Condensed Light"/>
                <a:ea typeface="Fira Sans Condensed Light"/>
                <a:cs typeface="Fira Sans Condensed Light"/>
                <a:sym typeface="Fira Sans Condensed Light"/>
              </a:rPr>
              <a:t>have birthdays on </a:t>
            </a:r>
            <a:r>
              <a:rPr lang="en" sz="1600" b="1" dirty="0">
                <a:solidFill>
                  <a:schemeClr val="lt2"/>
                </a:solidFill>
                <a:latin typeface="Fira Sans Condensed Light"/>
                <a:ea typeface="Fira Sans Condensed Light"/>
                <a:cs typeface="Fira Sans Condensed Light"/>
                <a:sym typeface="Fira Sans Condensed Light"/>
              </a:rPr>
              <a:t>01/01/1900</a:t>
            </a:r>
            <a:r>
              <a:rPr lang="en" sz="1600" dirty="0">
                <a:solidFill>
                  <a:schemeClr val="lt2"/>
                </a:solidFill>
                <a:latin typeface="Fira Sans Condensed Light"/>
                <a:ea typeface="Fira Sans Condensed Light"/>
                <a:cs typeface="Fira Sans Condensed Light"/>
                <a:sym typeface="Fira Sans Condensed Light"/>
              </a:rPr>
              <a:t>)</a:t>
            </a:r>
          </a:p>
          <a:p>
            <a:pPr marL="285750" lvl="0" indent="-285750" algn="l" rtl="0">
              <a:spcBef>
                <a:spcPts val="0"/>
              </a:spcBef>
              <a:spcAft>
                <a:spcPts val="1600"/>
              </a:spcAft>
              <a:buClr>
                <a:schemeClr val="tx2"/>
              </a:buClr>
              <a:buFont typeface="Arial" panose="020B0604020202020204" pitchFamily="34" charset="0"/>
              <a:buChar char="•"/>
            </a:pPr>
            <a:r>
              <a:rPr lang="en" sz="1600" dirty="0">
                <a:solidFill>
                  <a:schemeClr val="lt2"/>
                </a:solidFill>
                <a:latin typeface="Fira Sans Condensed Light"/>
                <a:ea typeface="Fira Sans Condensed Light"/>
                <a:cs typeface="Fira Sans Condensed Light"/>
                <a:sym typeface="Fira Sans Condensed Light"/>
              </a:rPr>
              <a:t>Instafin allows entries of clients that are below 18 years old</a:t>
            </a:r>
            <a:endParaRPr sz="1600" dirty="0">
              <a:solidFill>
                <a:schemeClr val="lt2"/>
              </a:solidFill>
              <a:latin typeface="Fira Sans Condensed Light"/>
              <a:ea typeface="Fira Sans Condensed Light"/>
              <a:cs typeface="Fira Sans Condensed Light"/>
              <a:sym typeface="Fira Sans Condensed Light"/>
            </a:endParaRPr>
          </a:p>
        </p:txBody>
      </p:sp>
      <p:sp>
        <p:nvSpPr>
          <p:cNvPr id="13" name="Google Shape;1710;p42">
            <a:extLst>
              <a:ext uri="{FF2B5EF4-FFF2-40B4-BE49-F238E27FC236}">
                <a16:creationId xmlns:a16="http://schemas.microsoft.com/office/drawing/2014/main" id="{C6EF0D67-302B-4F6C-A606-3CA37781E593}"/>
              </a:ext>
            </a:extLst>
          </p:cNvPr>
          <p:cNvSpPr txBox="1"/>
          <p:nvPr/>
        </p:nvSpPr>
        <p:spPr>
          <a:xfrm>
            <a:off x="246321" y="4633831"/>
            <a:ext cx="3735827" cy="457395"/>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100" i="1">
                <a:solidFill>
                  <a:schemeClr val="lt2"/>
                </a:solidFill>
                <a:latin typeface="Fira Sans Condensed Light"/>
                <a:ea typeface="Fira Sans Condensed Light"/>
                <a:cs typeface="Fira Sans Condensed Light"/>
                <a:sym typeface="Fira Sans Condensed Light"/>
              </a:rPr>
              <a:t>*current age</a:t>
            </a:r>
            <a:endParaRPr sz="1100" i="1">
              <a:solidFill>
                <a:schemeClr val="lt2"/>
              </a:solidFill>
              <a:latin typeface="Fira Sans Condensed Light"/>
              <a:ea typeface="Fira Sans Condensed Light"/>
              <a:cs typeface="Fira Sans Condensed Light"/>
              <a:sym typeface="Fira Sans Condensed Light"/>
            </a:endParaRPr>
          </a:p>
        </p:txBody>
      </p:sp>
      <p:sp>
        <p:nvSpPr>
          <p:cNvPr id="11" name="Google Shape;1602;p42">
            <a:extLst>
              <a:ext uri="{FF2B5EF4-FFF2-40B4-BE49-F238E27FC236}">
                <a16:creationId xmlns:a16="http://schemas.microsoft.com/office/drawing/2014/main" id="{D2694B9E-673B-4DFD-8298-CB9E79AB67BE}"/>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pic>
        <p:nvPicPr>
          <p:cNvPr id="8" name="Picture 7">
            <a:extLst>
              <a:ext uri="{FF2B5EF4-FFF2-40B4-BE49-F238E27FC236}">
                <a16:creationId xmlns:a16="http://schemas.microsoft.com/office/drawing/2014/main" id="{4E73695F-B0F8-4E38-B21D-661E70E56D92}"/>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1428972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6" name="Picture 5">
            <a:extLst>
              <a:ext uri="{FF2B5EF4-FFF2-40B4-BE49-F238E27FC236}">
                <a16:creationId xmlns:a16="http://schemas.microsoft.com/office/drawing/2014/main" id="{F631AAB2-5D5C-4813-BAAB-DD8998D0BB8D}"/>
              </a:ext>
            </a:extLst>
          </p:cNvPr>
          <p:cNvPicPr>
            <a:picLocks noChangeAspect="1"/>
          </p:cNvPicPr>
          <p:nvPr/>
        </p:nvPicPr>
        <p:blipFill>
          <a:blip r:embed="rId3">
            <a:duotone>
              <a:schemeClr val="accent5">
                <a:shade val="45000"/>
                <a:satMod val="135000"/>
              </a:schemeClr>
              <a:prstClr val="white"/>
            </a:duotone>
          </a:blip>
          <a:stretch>
            <a:fillRect/>
          </a:stretch>
        </p:blipFill>
        <p:spPr>
          <a:xfrm>
            <a:off x="260175" y="2959129"/>
            <a:ext cx="6699080" cy="1885855"/>
          </a:xfrm>
          <a:prstGeom prst="rect">
            <a:avLst/>
          </a:prstGeom>
        </p:spPr>
      </p:pic>
      <p:pic>
        <p:nvPicPr>
          <p:cNvPr id="3" name="Picture 2">
            <a:extLst>
              <a:ext uri="{FF2B5EF4-FFF2-40B4-BE49-F238E27FC236}">
                <a16:creationId xmlns:a16="http://schemas.microsoft.com/office/drawing/2014/main" id="{A4498B14-9E73-4D19-B3B6-1CEC6C5BE4E4}"/>
              </a:ext>
            </a:extLst>
          </p:cNvPr>
          <p:cNvPicPr>
            <a:picLocks noChangeAspect="1"/>
          </p:cNvPicPr>
          <p:nvPr/>
        </p:nvPicPr>
        <p:blipFill>
          <a:blip r:embed="rId4">
            <a:duotone>
              <a:schemeClr val="accent5">
                <a:shade val="45000"/>
                <a:satMod val="135000"/>
              </a:schemeClr>
              <a:prstClr val="white"/>
            </a:duotone>
          </a:blip>
          <a:stretch>
            <a:fillRect/>
          </a:stretch>
        </p:blipFill>
        <p:spPr>
          <a:xfrm>
            <a:off x="260175" y="992958"/>
            <a:ext cx="6700212" cy="1873831"/>
          </a:xfrm>
          <a:prstGeom prst="rect">
            <a:avLst/>
          </a:prstGeom>
        </p:spPr>
      </p:pic>
      <p:sp>
        <p:nvSpPr>
          <p:cNvPr id="1714" name="Google Shape;1714;p42"/>
          <p:cNvSpPr txBox="1"/>
          <p:nvPr/>
        </p:nvSpPr>
        <p:spPr>
          <a:xfrm>
            <a:off x="183353" y="564005"/>
            <a:ext cx="6775902"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Some of our clients seem very rich… others have no income</a:t>
            </a:r>
            <a:endParaRPr sz="1800" b="1">
              <a:solidFill>
                <a:schemeClr val="lt2"/>
              </a:solidFill>
              <a:latin typeface="Rajdhani"/>
              <a:ea typeface="Rajdhani"/>
              <a:cs typeface="Rajdhani"/>
              <a:sym typeface="Rajdhani"/>
            </a:endParaRPr>
          </a:p>
        </p:txBody>
      </p:sp>
      <p:sp>
        <p:nvSpPr>
          <p:cNvPr id="18" name="Google Shape;1710;p42">
            <a:extLst>
              <a:ext uri="{FF2B5EF4-FFF2-40B4-BE49-F238E27FC236}">
                <a16:creationId xmlns:a16="http://schemas.microsoft.com/office/drawing/2014/main" id="{1DDCE6B2-A03A-463C-80A1-F2CED3E551FB}"/>
              </a:ext>
            </a:extLst>
          </p:cNvPr>
          <p:cNvSpPr txBox="1"/>
          <p:nvPr/>
        </p:nvSpPr>
        <p:spPr>
          <a:xfrm>
            <a:off x="6959255" y="840441"/>
            <a:ext cx="2001391" cy="3975054"/>
          </a:xfrm>
          <a:prstGeom prst="rect">
            <a:avLst/>
          </a:prstGeom>
          <a:noFill/>
          <a:ln>
            <a:noFill/>
          </a:ln>
        </p:spPr>
        <p:txBody>
          <a:bodyPr spcFirstLastPara="1" wrap="square" lIns="91425" tIns="182875" rIns="91425" bIns="0" anchor="t" anchorCtr="0">
            <a:noAutofit/>
          </a:bodyPr>
          <a:lstStyle/>
          <a:p>
            <a:pPr marL="285750" lvl="0" indent="-285750" algn="l" rtl="0">
              <a:spcBef>
                <a:spcPts val="0"/>
              </a:spcBef>
              <a:spcAft>
                <a:spcPts val="1600"/>
              </a:spcAft>
              <a:buClr>
                <a:schemeClr val="tx2"/>
              </a:buClr>
              <a:buFont typeface="Arial" panose="020B0604020202020204" pitchFamily="34" charset="0"/>
              <a:buChar char="•"/>
            </a:pPr>
            <a:r>
              <a:rPr lang="en" sz="1600" b="1" dirty="0">
                <a:solidFill>
                  <a:schemeClr val="lt2"/>
                </a:solidFill>
                <a:latin typeface="Fira Sans Condensed Light"/>
                <a:ea typeface="Fira Sans Condensed Light"/>
                <a:cs typeface="Fira Sans Condensed Light"/>
                <a:sym typeface="Fira Sans Condensed Light"/>
              </a:rPr>
              <a:t>511 </a:t>
            </a:r>
            <a:r>
              <a:rPr lang="en" sz="1600" dirty="0">
                <a:solidFill>
                  <a:schemeClr val="lt2"/>
                </a:solidFill>
                <a:latin typeface="Fira Sans Condensed Light"/>
                <a:ea typeface="Fira Sans Condensed Light"/>
                <a:cs typeface="Fira Sans Condensed Light"/>
                <a:sym typeface="Fira Sans Condensed Light"/>
              </a:rPr>
              <a:t>clients have </a:t>
            </a:r>
            <a:r>
              <a:rPr lang="en" sz="1600" b="1" dirty="0">
                <a:solidFill>
                  <a:schemeClr val="lt2"/>
                </a:solidFill>
                <a:latin typeface="Fira Sans Condensed Light"/>
                <a:ea typeface="Fira Sans Condensed Light"/>
                <a:cs typeface="Fira Sans Condensed Light"/>
                <a:sym typeface="Fira Sans Condensed Light"/>
              </a:rPr>
              <a:t>monthly income &lt; P500 </a:t>
            </a:r>
            <a:r>
              <a:rPr lang="en" sz="1600" dirty="0">
                <a:solidFill>
                  <a:schemeClr val="lt2"/>
                </a:solidFill>
                <a:latin typeface="Fira Sans Condensed Light"/>
                <a:ea typeface="Fira Sans Condensed Light"/>
                <a:cs typeface="Fira Sans Condensed Light"/>
                <a:sym typeface="Fira Sans Condensed Light"/>
              </a:rPr>
              <a:t>(47 with P0 monthly income)</a:t>
            </a:r>
          </a:p>
          <a:p>
            <a:pPr marL="285750" lvl="0" indent="-285750" algn="l" rtl="0">
              <a:spcBef>
                <a:spcPts val="0"/>
              </a:spcBef>
              <a:spcAft>
                <a:spcPts val="1600"/>
              </a:spcAft>
              <a:buClr>
                <a:schemeClr val="tx2"/>
              </a:buClr>
              <a:buFont typeface="Arial" panose="020B0604020202020204" pitchFamily="34" charset="0"/>
              <a:buChar char="•"/>
            </a:pPr>
            <a:r>
              <a:rPr lang="en" sz="1600" b="1" dirty="0">
                <a:solidFill>
                  <a:schemeClr val="lt2"/>
                </a:solidFill>
                <a:latin typeface="Fira Sans Condensed Light"/>
                <a:ea typeface="Fira Sans Condensed Light"/>
                <a:cs typeface="Fira Sans Condensed Light"/>
                <a:sym typeface="Fira Sans Condensed Light"/>
              </a:rPr>
              <a:t>2,131</a:t>
            </a:r>
            <a:r>
              <a:rPr lang="en" sz="1600" dirty="0">
                <a:solidFill>
                  <a:schemeClr val="lt2"/>
                </a:solidFill>
                <a:latin typeface="Fira Sans Condensed Light"/>
                <a:ea typeface="Fira Sans Condensed Light"/>
                <a:cs typeface="Fira Sans Condensed Light"/>
                <a:sym typeface="Fira Sans Condensed Light"/>
              </a:rPr>
              <a:t> clients have </a:t>
            </a:r>
            <a:r>
              <a:rPr lang="en" sz="1600" b="1" dirty="0">
                <a:solidFill>
                  <a:schemeClr val="lt2"/>
                </a:solidFill>
                <a:latin typeface="Fira Sans Condensed Light"/>
                <a:ea typeface="Fira Sans Condensed Light"/>
                <a:cs typeface="Fira Sans Condensed Light"/>
                <a:sym typeface="Fira Sans Condensed Light"/>
              </a:rPr>
              <a:t>no data </a:t>
            </a:r>
            <a:r>
              <a:rPr lang="en" sz="1600" dirty="0">
                <a:solidFill>
                  <a:schemeClr val="lt2"/>
                </a:solidFill>
                <a:latin typeface="Fira Sans Condensed Light"/>
                <a:ea typeface="Fira Sans Condensed Light"/>
                <a:cs typeface="Fira Sans Condensed Light"/>
                <a:sym typeface="Fira Sans Condensed Light"/>
              </a:rPr>
              <a:t>on monthly income</a:t>
            </a:r>
          </a:p>
          <a:p>
            <a:pPr marL="285750" lvl="0" indent="-285750" algn="l" rtl="0">
              <a:spcBef>
                <a:spcPts val="0"/>
              </a:spcBef>
              <a:spcAft>
                <a:spcPts val="1600"/>
              </a:spcAft>
              <a:buClr>
                <a:schemeClr val="tx2"/>
              </a:buClr>
              <a:buFont typeface="Arial" panose="020B0604020202020204" pitchFamily="34" charset="0"/>
              <a:buChar char="•"/>
            </a:pPr>
            <a:r>
              <a:rPr lang="en" sz="1600" b="1" dirty="0">
                <a:solidFill>
                  <a:schemeClr val="lt2"/>
                </a:solidFill>
                <a:latin typeface="Fira Sans Condensed Light"/>
                <a:ea typeface="Fira Sans Condensed Light"/>
                <a:cs typeface="Fira Sans Condensed Light"/>
                <a:sym typeface="Fira Sans Condensed Light"/>
              </a:rPr>
              <a:t>687 </a:t>
            </a:r>
            <a:r>
              <a:rPr lang="en" sz="1600" dirty="0">
                <a:solidFill>
                  <a:schemeClr val="lt2"/>
                </a:solidFill>
                <a:latin typeface="Fira Sans Condensed Light"/>
                <a:ea typeface="Fira Sans Condensed Light"/>
                <a:cs typeface="Fira Sans Condensed Light"/>
                <a:sym typeface="Fira Sans Condensed Light"/>
              </a:rPr>
              <a:t>clients are in the </a:t>
            </a:r>
            <a:r>
              <a:rPr lang="en" sz="1600" b="1" dirty="0">
                <a:solidFill>
                  <a:schemeClr val="lt2"/>
                </a:solidFill>
                <a:latin typeface="Fira Sans Condensed Light"/>
                <a:ea typeface="Fira Sans Condensed Light"/>
                <a:cs typeface="Fira Sans Condensed Light"/>
                <a:sym typeface="Fira Sans Condensed Light"/>
              </a:rPr>
              <a:t>upper income </a:t>
            </a:r>
            <a:r>
              <a:rPr lang="en" sz="1600" dirty="0">
                <a:solidFill>
                  <a:schemeClr val="lt2"/>
                </a:solidFill>
                <a:latin typeface="Fira Sans Condensed Light"/>
                <a:ea typeface="Fira Sans Condensed Light"/>
                <a:cs typeface="Fira Sans Condensed Light"/>
                <a:sym typeface="Fira Sans Condensed Light"/>
              </a:rPr>
              <a:t>group </a:t>
            </a:r>
            <a:r>
              <a:rPr lang="en" sz="1200" dirty="0">
                <a:solidFill>
                  <a:schemeClr val="lt2"/>
                </a:solidFill>
                <a:latin typeface="Fira Sans Condensed Light"/>
                <a:ea typeface="Fira Sans Condensed Light"/>
                <a:cs typeface="Fira Sans Condensed Light"/>
                <a:sym typeface="Fira Sans Condensed Light"/>
              </a:rPr>
              <a:t>(monthly income &gt; P140,284)*</a:t>
            </a:r>
          </a:p>
          <a:p>
            <a:pPr marL="285750" lvl="0" indent="-285750" algn="l" rtl="0">
              <a:spcBef>
                <a:spcPts val="0"/>
              </a:spcBef>
              <a:spcAft>
                <a:spcPts val="1600"/>
              </a:spcAft>
              <a:buClr>
                <a:schemeClr val="tx2"/>
              </a:buClr>
              <a:buFont typeface="Arial" panose="020B0604020202020204" pitchFamily="34" charset="0"/>
              <a:buChar char="•"/>
            </a:pPr>
            <a:r>
              <a:rPr lang="en" sz="1600" b="1" dirty="0">
                <a:solidFill>
                  <a:schemeClr val="lt2"/>
                </a:solidFill>
                <a:latin typeface="Fira Sans Condensed Light"/>
                <a:ea typeface="Fira Sans Condensed Light"/>
                <a:cs typeface="Fira Sans Condensed Light"/>
                <a:sym typeface="Fira Sans Condensed Light"/>
              </a:rPr>
              <a:t>220</a:t>
            </a:r>
            <a:r>
              <a:rPr lang="en" sz="1600" dirty="0">
                <a:solidFill>
                  <a:schemeClr val="lt2"/>
                </a:solidFill>
                <a:latin typeface="Fira Sans Condensed Light"/>
                <a:ea typeface="Fira Sans Condensed Light"/>
                <a:cs typeface="Fira Sans Condensed Light"/>
                <a:sym typeface="Fira Sans Condensed Light"/>
              </a:rPr>
              <a:t> clients are </a:t>
            </a:r>
            <a:r>
              <a:rPr lang="en" sz="1600" b="1" dirty="0">
                <a:solidFill>
                  <a:schemeClr val="lt2"/>
                </a:solidFill>
                <a:latin typeface="Fira Sans Condensed Light"/>
                <a:ea typeface="Fira Sans Condensed Light"/>
                <a:cs typeface="Fira Sans Condensed Light"/>
                <a:sym typeface="Fira Sans Condensed Light"/>
              </a:rPr>
              <a:t>rich</a:t>
            </a:r>
            <a:r>
              <a:rPr lang="en" sz="1600" dirty="0">
                <a:solidFill>
                  <a:schemeClr val="lt2"/>
                </a:solidFill>
                <a:latin typeface="Fira Sans Condensed Light"/>
                <a:ea typeface="Fira Sans Condensed Light"/>
                <a:cs typeface="Fira Sans Condensed Light"/>
                <a:sym typeface="Fira Sans Condensed Light"/>
              </a:rPr>
              <a:t> </a:t>
            </a:r>
            <a:r>
              <a:rPr lang="en" sz="1200" dirty="0">
                <a:solidFill>
                  <a:schemeClr val="lt2"/>
                </a:solidFill>
                <a:latin typeface="Fira Sans Condensed Light"/>
                <a:ea typeface="Fira Sans Condensed Light"/>
                <a:cs typeface="Fira Sans Condensed Light"/>
                <a:sym typeface="Fira Sans Condensed Light"/>
              </a:rPr>
              <a:t>(monthly income &gt; P233,807)*</a:t>
            </a:r>
          </a:p>
        </p:txBody>
      </p:sp>
      <p:sp>
        <p:nvSpPr>
          <p:cNvPr id="15" name="Google Shape;1710;p42">
            <a:extLst>
              <a:ext uri="{FF2B5EF4-FFF2-40B4-BE49-F238E27FC236}">
                <a16:creationId xmlns:a16="http://schemas.microsoft.com/office/drawing/2014/main" id="{D70F8D77-EC56-4C10-AC0C-61305E29D629}"/>
              </a:ext>
            </a:extLst>
          </p:cNvPr>
          <p:cNvSpPr txBox="1"/>
          <p:nvPr/>
        </p:nvSpPr>
        <p:spPr>
          <a:xfrm>
            <a:off x="246321" y="4679576"/>
            <a:ext cx="3735827" cy="421001"/>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100" i="1">
                <a:solidFill>
                  <a:schemeClr val="lt2"/>
                </a:solidFill>
                <a:latin typeface="Fira Sans Condensed Light"/>
                <a:ea typeface="Fira Sans Condensed Light"/>
                <a:cs typeface="Fira Sans Condensed Light"/>
                <a:sym typeface="Fira Sans Condensed Light"/>
              </a:rPr>
              <a:t>*Income Group from CNN Philippines 2020</a:t>
            </a:r>
            <a:endParaRPr sz="1100" i="1">
              <a:solidFill>
                <a:schemeClr val="lt2"/>
              </a:solidFill>
              <a:latin typeface="Fira Sans Condensed Light"/>
              <a:ea typeface="Fira Sans Condensed Light"/>
              <a:cs typeface="Fira Sans Condensed Light"/>
              <a:sym typeface="Fira Sans Condensed Light"/>
            </a:endParaRPr>
          </a:p>
        </p:txBody>
      </p:sp>
      <p:sp>
        <p:nvSpPr>
          <p:cNvPr id="12" name="Google Shape;1602;p42">
            <a:extLst>
              <a:ext uri="{FF2B5EF4-FFF2-40B4-BE49-F238E27FC236}">
                <a16:creationId xmlns:a16="http://schemas.microsoft.com/office/drawing/2014/main" id="{0C3E1A91-2E5E-40B2-BF67-62603EB1B675}"/>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pic>
        <p:nvPicPr>
          <p:cNvPr id="8" name="Picture 7">
            <a:extLst>
              <a:ext uri="{FF2B5EF4-FFF2-40B4-BE49-F238E27FC236}">
                <a16:creationId xmlns:a16="http://schemas.microsoft.com/office/drawing/2014/main" id="{BC1E95F4-BA56-4408-A374-DBEFA5D5624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3328489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12" name="Picture 11">
            <a:extLst>
              <a:ext uri="{FF2B5EF4-FFF2-40B4-BE49-F238E27FC236}">
                <a16:creationId xmlns:a16="http://schemas.microsoft.com/office/drawing/2014/main" id="{9D008BAF-8B67-4A8C-BE88-4A46DAB8D7B3}"/>
              </a:ext>
            </a:extLst>
          </p:cNvPr>
          <p:cNvPicPr>
            <a:picLocks noChangeAspect="1"/>
          </p:cNvPicPr>
          <p:nvPr/>
        </p:nvPicPr>
        <p:blipFill>
          <a:blip r:embed="rId3">
            <a:duotone>
              <a:schemeClr val="accent5">
                <a:shade val="45000"/>
                <a:satMod val="135000"/>
              </a:schemeClr>
              <a:prstClr val="white"/>
            </a:duotone>
          </a:blip>
          <a:stretch>
            <a:fillRect/>
          </a:stretch>
        </p:blipFill>
        <p:spPr>
          <a:xfrm>
            <a:off x="253874" y="1022615"/>
            <a:ext cx="1768688" cy="3359136"/>
          </a:xfrm>
          <a:prstGeom prst="rect">
            <a:avLst/>
          </a:prstGeom>
        </p:spPr>
      </p:pic>
      <p:pic>
        <p:nvPicPr>
          <p:cNvPr id="4" name="Picture 3">
            <a:extLst>
              <a:ext uri="{FF2B5EF4-FFF2-40B4-BE49-F238E27FC236}">
                <a16:creationId xmlns:a16="http://schemas.microsoft.com/office/drawing/2014/main" id="{D7DDBFBC-D115-48F1-ADAB-9F3B1A1E54B3}"/>
              </a:ext>
            </a:extLst>
          </p:cNvPr>
          <p:cNvPicPr>
            <a:picLocks noChangeAspect="1"/>
          </p:cNvPicPr>
          <p:nvPr/>
        </p:nvPicPr>
        <p:blipFill>
          <a:blip r:embed="rId4">
            <a:duotone>
              <a:schemeClr val="accent5">
                <a:shade val="45000"/>
                <a:satMod val="135000"/>
              </a:schemeClr>
              <a:prstClr val="white"/>
            </a:duotone>
          </a:blip>
          <a:stretch>
            <a:fillRect/>
          </a:stretch>
        </p:blipFill>
        <p:spPr>
          <a:xfrm>
            <a:off x="2111624" y="1022615"/>
            <a:ext cx="6854094" cy="1610268"/>
          </a:xfrm>
          <a:prstGeom prst="rect">
            <a:avLst/>
          </a:prstGeom>
        </p:spPr>
      </p:pic>
      <p:pic>
        <p:nvPicPr>
          <p:cNvPr id="6" name="Picture 5">
            <a:extLst>
              <a:ext uri="{FF2B5EF4-FFF2-40B4-BE49-F238E27FC236}">
                <a16:creationId xmlns:a16="http://schemas.microsoft.com/office/drawing/2014/main" id="{B9B667BB-DD79-479C-AECF-E17B30DA8F09}"/>
              </a:ext>
            </a:extLst>
          </p:cNvPr>
          <p:cNvPicPr>
            <a:picLocks noChangeAspect="1"/>
          </p:cNvPicPr>
          <p:nvPr/>
        </p:nvPicPr>
        <p:blipFill>
          <a:blip r:embed="rId5">
            <a:duotone>
              <a:schemeClr val="accent5">
                <a:shade val="45000"/>
                <a:satMod val="135000"/>
              </a:schemeClr>
              <a:prstClr val="white"/>
            </a:duotone>
          </a:blip>
          <a:stretch>
            <a:fillRect/>
          </a:stretch>
        </p:blipFill>
        <p:spPr>
          <a:xfrm>
            <a:off x="2105324" y="2713974"/>
            <a:ext cx="6854094" cy="1667777"/>
          </a:xfrm>
          <a:prstGeom prst="rect">
            <a:avLst/>
          </a:prstGeom>
        </p:spPr>
      </p:pic>
      <p:sp>
        <p:nvSpPr>
          <p:cNvPr id="1714" name="Google Shape;1714;p42"/>
          <p:cNvSpPr txBox="1"/>
          <p:nvPr/>
        </p:nvSpPr>
        <p:spPr>
          <a:xfrm>
            <a:off x="183352" y="578695"/>
            <a:ext cx="8727367"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Some clients were created during weekends and at very odd times...</a:t>
            </a:r>
            <a:endParaRPr sz="1800" b="1">
              <a:solidFill>
                <a:schemeClr val="lt2"/>
              </a:solidFill>
              <a:latin typeface="Rajdhani"/>
              <a:ea typeface="Rajdhani"/>
              <a:cs typeface="Rajdhani"/>
              <a:sym typeface="Rajdhani"/>
            </a:endParaRPr>
          </a:p>
        </p:txBody>
      </p:sp>
      <p:sp>
        <p:nvSpPr>
          <p:cNvPr id="10" name="Google Shape;1710;p42">
            <a:extLst>
              <a:ext uri="{FF2B5EF4-FFF2-40B4-BE49-F238E27FC236}">
                <a16:creationId xmlns:a16="http://schemas.microsoft.com/office/drawing/2014/main" id="{16D2AF83-9701-4C0A-8214-691BFCB2AA79}"/>
              </a:ext>
            </a:extLst>
          </p:cNvPr>
          <p:cNvSpPr txBox="1"/>
          <p:nvPr/>
        </p:nvSpPr>
        <p:spPr>
          <a:xfrm>
            <a:off x="2056625" y="4457748"/>
            <a:ext cx="4282486" cy="544048"/>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endParaRPr lang="en" sz="1600" b="1">
              <a:solidFill>
                <a:schemeClr val="lt2"/>
              </a:solidFill>
              <a:latin typeface="Fira Sans Condensed Light"/>
              <a:ea typeface="Fira Sans Condensed Light"/>
              <a:cs typeface="Fira Sans Condensed Light"/>
              <a:sym typeface="Fira Sans Condensed Light"/>
            </a:endParaRPr>
          </a:p>
        </p:txBody>
      </p:sp>
      <p:sp>
        <p:nvSpPr>
          <p:cNvPr id="13" name="Google Shape;1602;p42">
            <a:extLst>
              <a:ext uri="{FF2B5EF4-FFF2-40B4-BE49-F238E27FC236}">
                <a16:creationId xmlns:a16="http://schemas.microsoft.com/office/drawing/2014/main" id="{DDBB4681-2323-4883-87E9-EC96E433AA28}"/>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14" name="Google Shape;1710;p42">
            <a:extLst>
              <a:ext uri="{FF2B5EF4-FFF2-40B4-BE49-F238E27FC236}">
                <a16:creationId xmlns:a16="http://schemas.microsoft.com/office/drawing/2014/main" id="{16B528D7-54BF-49C4-AB6D-2CAAA1A5EE91}"/>
              </a:ext>
            </a:extLst>
          </p:cNvPr>
          <p:cNvSpPr txBox="1"/>
          <p:nvPr/>
        </p:nvSpPr>
        <p:spPr>
          <a:xfrm>
            <a:off x="2039139" y="4263419"/>
            <a:ext cx="4282486" cy="544048"/>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 sz="1100" i="1" dirty="0">
                <a:solidFill>
                  <a:schemeClr val="lt2"/>
                </a:solidFill>
                <a:latin typeface="Fira Sans Condensed Light"/>
                <a:ea typeface="Fira Sans Condensed Light"/>
                <a:cs typeface="Fira Sans Condensed Light"/>
                <a:sym typeface="Fira Sans Condensed Light"/>
              </a:rPr>
              <a:t>*excluded clients created at 12:00:00 AM</a:t>
            </a:r>
          </a:p>
        </p:txBody>
      </p:sp>
      <p:sp>
        <p:nvSpPr>
          <p:cNvPr id="9" name="Google Shape;1710;p42">
            <a:extLst>
              <a:ext uri="{FF2B5EF4-FFF2-40B4-BE49-F238E27FC236}">
                <a16:creationId xmlns:a16="http://schemas.microsoft.com/office/drawing/2014/main" id="{B6DFEB78-C455-44D9-99C6-428D416B05F6}"/>
              </a:ext>
            </a:extLst>
          </p:cNvPr>
          <p:cNvSpPr txBox="1"/>
          <p:nvPr/>
        </p:nvSpPr>
        <p:spPr>
          <a:xfrm>
            <a:off x="2039139" y="4479927"/>
            <a:ext cx="4282486" cy="544048"/>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 sz="1100" i="1">
                <a:solidFill>
                  <a:schemeClr val="lt2"/>
                </a:solidFill>
                <a:latin typeface="Fira Sans Condensed Light"/>
                <a:ea typeface="Fira Sans Condensed Light"/>
                <a:cs typeface="Fira Sans Condensed Light"/>
                <a:sym typeface="Fira Sans Condensed Light"/>
              </a:rPr>
              <a:t>*time charts showing only representative sample</a:t>
            </a:r>
          </a:p>
        </p:txBody>
      </p:sp>
      <p:pic>
        <p:nvPicPr>
          <p:cNvPr id="11" name="Picture 10">
            <a:extLst>
              <a:ext uri="{FF2B5EF4-FFF2-40B4-BE49-F238E27FC236}">
                <a16:creationId xmlns:a16="http://schemas.microsoft.com/office/drawing/2014/main" id="{097BBB8E-5365-4A93-9368-E3637415D3DE}"/>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2887696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8" name="Picture 7">
            <a:extLst>
              <a:ext uri="{FF2B5EF4-FFF2-40B4-BE49-F238E27FC236}">
                <a16:creationId xmlns:a16="http://schemas.microsoft.com/office/drawing/2014/main" id="{BB2832F7-6ADC-4426-83D6-BCF2148B35DB}"/>
              </a:ext>
            </a:extLst>
          </p:cNvPr>
          <p:cNvPicPr>
            <a:picLocks noChangeAspect="1"/>
          </p:cNvPicPr>
          <p:nvPr/>
        </p:nvPicPr>
        <p:blipFill>
          <a:blip r:embed="rId3">
            <a:duotone>
              <a:schemeClr val="accent5">
                <a:shade val="45000"/>
                <a:satMod val="135000"/>
              </a:schemeClr>
              <a:prstClr val="white"/>
            </a:duotone>
          </a:blip>
          <a:stretch>
            <a:fillRect/>
          </a:stretch>
        </p:blipFill>
        <p:spPr>
          <a:xfrm>
            <a:off x="253874" y="1022615"/>
            <a:ext cx="1727487" cy="3284469"/>
          </a:xfrm>
          <a:prstGeom prst="rect">
            <a:avLst/>
          </a:prstGeom>
        </p:spPr>
      </p:pic>
      <p:pic>
        <p:nvPicPr>
          <p:cNvPr id="3" name="Picture 2">
            <a:extLst>
              <a:ext uri="{FF2B5EF4-FFF2-40B4-BE49-F238E27FC236}">
                <a16:creationId xmlns:a16="http://schemas.microsoft.com/office/drawing/2014/main" id="{95ADF198-A4F8-4697-BF5E-7698EEC07692}"/>
              </a:ext>
            </a:extLst>
          </p:cNvPr>
          <p:cNvPicPr>
            <a:picLocks noChangeAspect="1"/>
          </p:cNvPicPr>
          <p:nvPr/>
        </p:nvPicPr>
        <p:blipFill>
          <a:blip r:embed="rId4">
            <a:duotone>
              <a:schemeClr val="accent5">
                <a:shade val="45000"/>
                <a:satMod val="135000"/>
              </a:schemeClr>
              <a:prstClr val="white"/>
            </a:duotone>
          </a:blip>
          <a:stretch>
            <a:fillRect/>
          </a:stretch>
        </p:blipFill>
        <p:spPr>
          <a:xfrm>
            <a:off x="2070375" y="1022615"/>
            <a:ext cx="6778502" cy="1610218"/>
          </a:xfrm>
          <a:prstGeom prst="rect">
            <a:avLst/>
          </a:prstGeom>
        </p:spPr>
      </p:pic>
      <p:pic>
        <p:nvPicPr>
          <p:cNvPr id="5" name="Picture 4">
            <a:extLst>
              <a:ext uri="{FF2B5EF4-FFF2-40B4-BE49-F238E27FC236}">
                <a16:creationId xmlns:a16="http://schemas.microsoft.com/office/drawing/2014/main" id="{EDF3761C-6625-4B5F-9FE2-F3F8D396C391}"/>
              </a:ext>
            </a:extLst>
          </p:cNvPr>
          <p:cNvPicPr>
            <a:picLocks noChangeAspect="1"/>
          </p:cNvPicPr>
          <p:nvPr/>
        </p:nvPicPr>
        <p:blipFill>
          <a:blip r:embed="rId5">
            <a:duotone>
              <a:schemeClr val="accent5">
                <a:shade val="45000"/>
                <a:satMod val="135000"/>
              </a:schemeClr>
              <a:prstClr val="white"/>
            </a:duotone>
          </a:blip>
          <a:stretch>
            <a:fillRect/>
          </a:stretch>
        </p:blipFill>
        <p:spPr>
          <a:xfrm>
            <a:off x="2056625" y="2712218"/>
            <a:ext cx="6784802" cy="1593362"/>
          </a:xfrm>
          <a:prstGeom prst="rect">
            <a:avLst/>
          </a:prstGeom>
        </p:spPr>
      </p:pic>
      <p:sp>
        <p:nvSpPr>
          <p:cNvPr id="1714" name="Google Shape;1714;p42"/>
          <p:cNvSpPr txBox="1"/>
          <p:nvPr/>
        </p:nvSpPr>
        <p:spPr>
          <a:xfrm>
            <a:off x="183352" y="578695"/>
            <a:ext cx="8727367"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a:solidFill>
                  <a:schemeClr val="lt2"/>
                </a:solidFill>
                <a:latin typeface="Rajdhani"/>
                <a:ea typeface="Rajdhani"/>
                <a:cs typeface="Rajdhani"/>
                <a:sym typeface="Rajdhani"/>
              </a:rPr>
              <a:t>(Last 3 months) </a:t>
            </a:r>
            <a:r>
              <a:rPr lang="en" sz="1800" b="1">
                <a:solidFill>
                  <a:schemeClr val="lt2"/>
                </a:solidFill>
                <a:latin typeface="Rajdhani"/>
                <a:ea typeface="Rajdhani"/>
                <a:cs typeface="Rajdhani"/>
                <a:sym typeface="Rajdhani"/>
              </a:rPr>
              <a:t>We are still creating clients during weekends and at non-working hours... </a:t>
            </a:r>
            <a:endParaRPr sz="1800" b="1">
              <a:solidFill>
                <a:schemeClr val="lt2"/>
              </a:solidFill>
              <a:latin typeface="Rajdhani"/>
              <a:ea typeface="Rajdhani"/>
              <a:cs typeface="Rajdhani"/>
              <a:sym typeface="Rajdhani"/>
            </a:endParaRPr>
          </a:p>
        </p:txBody>
      </p:sp>
      <p:sp>
        <p:nvSpPr>
          <p:cNvPr id="10" name="Google Shape;1710;p42">
            <a:extLst>
              <a:ext uri="{FF2B5EF4-FFF2-40B4-BE49-F238E27FC236}">
                <a16:creationId xmlns:a16="http://schemas.microsoft.com/office/drawing/2014/main" id="{16D2AF83-9701-4C0A-8214-691BFCB2AA79}"/>
              </a:ext>
            </a:extLst>
          </p:cNvPr>
          <p:cNvSpPr txBox="1"/>
          <p:nvPr/>
        </p:nvSpPr>
        <p:spPr>
          <a:xfrm>
            <a:off x="2056625" y="4457748"/>
            <a:ext cx="4282486" cy="544048"/>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endParaRPr lang="en" sz="1600" b="1">
              <a:solidFill>
                <a:schemeClr val="lt2"/>
              </a:solidFill>
              <a:latin typeface="Fira Sans Condensed Light"/>
              <a:ea typeface="Fira Sans Condensed Light"/>
              <a:cs typeface="Fira Sans Condensed Light"/>
              <a:sym typeface="Fira Sans Condensed Light"/>
            </a:endParaRPr>
          </a:p>
        </p:txBody>
      </p:sp>
      <p:sp>
        <p:nvSpPr>
          <p:cNvPr id="13" name="Google Shape;1602;p42">
            <a:extLst>
              <a:ext uri="{FF2B5EF4-FFF2-40B4-BE49-F238E27FC236}">
                <a16:creationId xmlns:a16="http://schemas.microsoft.com/office/drawing/2014/main" id="{DDBB4681-2323-4883-87E9-EC96E433AA28}"/>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pic>
        <p:nvPicPr>
          <p:cNvPr id="11" name="Picture 10">
            <a:extLst>
              <a:ext uri="{FF2B5EF4-FFF2-40B4-BE49-F238E27FC236}">
                <a16:creationId xmlns:a16="http://schemas.microsoft.com/office/drawing/2014/main" id="{46AE3393-91EF-4857-AA86-14E262ED4830}"/>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
        <p:nvSpPr>
          <p:cNvPr id="23" name="Google Shape;1710;p42">
            <a:extLst>
              <a:ext uri="{FF2B5EF4-FFF2-40B4-BE49-F238E27FC236}">
                <a16:creationId xmlns:a16="http://schemas.microsoft.com/office/drawing/2014/main" id="{8CA53AB9-780C-407D-86AB-4D61B5AA77BD}"/>
              </a:ext>
            </a:extLst>
          </p:cNvPr>
          <p:cNvSpPr txBox="1"/>
          <p:nvPr/>
        </p:nvSpPr>
        <p:spPr>
          <a:xfrm>
            <a:off x="2039139" y="4263419"/>
            <a:ext cx="4282486" cy="544048"/>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 sz="1100" i="1" dirty="0">
                <a:solidFill>
                  <a:schemeClr val="lt2"/>
                </a:solidFill>
                <a:latin typeface="Fira Sans Condensed Light"/>
                <a:ea typeface="Fira Sans Condensed Light"/>
                <a:cs typeface="Fira Sans Condensed Light"/>
                <a:sym typeface="Fira Sans Condensed Light"/>
              </a:rPr>
              <a:t>*excluded clients created at 12:00:00 AM</a:t>
            </a:r>
          </a:p>
        </p:txBody>
      </p:sp>
      <p:sp>
        <p:nvSpPr>
          <p:cNvPr id="24" name="Google Shape;1710;p42">
            <a:extLst>
              <a:ext uri="{FF2B5EF4-FFF2-40B4-BE49-F238E27FC236}">
                <a16:creationId xmlns:a16="http://schemas.microsoft.com/office/drawing/2014/main" id="{11C19A10-711D-44E9-9706-EB96CA218171}"/>
              </a:ext>
            </a:extLst>
          </p:cNvPr>
          <p:cNvSpPr txBox="1"/>
          <p:nvPr/>
        </p:nvSpPr>
        <p:spPr>
          <a:xfrm>
            <a:off x="2039139" y="4479927"/>
            <a:ext cx="4282486" cy="544048"/>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 sz="1100" i="1">
                <a:solidFill>
                  <a:schemeClr val="lt2"/>
                </a:solidFill>
                <a:latin typeface="Fira Sans Condensed Light"/>
                <a:ea typeface="Fira Sans Condensed Light"/>
                <a:cs typeface="Fira Sans Condensed Light"/>
                <a:sym typeface="Fira Sans Condensed Light"/>
              </a:rPr>
              <a:t>*time charts showing only representative sample</a:t>
            </a:r>
          </a:p>
        </p:txBody>
      </p:sp>
    </p:spTree>
    <p:extLst>
      <p:ext uri="{BB962C8B-B14F-4D97-AF65-F5344CB8AC3E}">
        <p14:creationId xmlns:p14="http://schemas.microsoft.com/office/powerpoint/2010/main" val="186119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27" name="Google Shape;110;p25">
            <a:extLst>
              <a:ext uri="{FF2B5EF4-FFF2-40B4-BE49-F238E27FC236}">
                <a16:creationId xmlns:a16="http://schemas.microsoft.com/office/drawing/2014/main" id="{8EC490EC-8E93-494D-A751-87DEC8A71A2D}"/>
              </a:ext>
            </a:extLst>
          </p:cNvPr>
          <p:cNvSpPr txBox="1">
            <a:spLocks/>
          </p:cNvSpPr>
          <p:nvPr/>
        </p:nvSpPr>
        <p:spPr>
          <a:xfrm>
            <a:off x="409387" y="1266014"/>
            <a:ext cx="8527278" cy="3555852"/>
          </a:xfrm>
          <a:prstGeom prst="rect">
            <a:avLst/>
          </a:prstGeom>
          <a:solidFill>
            <a:schemeClr val="dk1">
              <a:alpha val="50000"/>
            </a:schemeClr>
          </a:solidFill>
          <a:effectLst>
            <a:outerShdw blurRad="50800" dist="38100" dir="2700000" algn="tl" rotWithShape="0">
              <a:prstClr val="black">
                <a:alpha val="40000"/>
              </a:prstClr>
            </a:outerShdw>
          </a:effectLst>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tx2"/>
              </a:buClr>
              <a:buSzPct val="100000"/>
            </a:pPr>
            <a:endParaRPr lang="en-PH" sz="2200">
              <a:solidFill>
                <a:schemeClr val="lt2"/>
              </a:solidFill>
            </a:endParaRPr>
          </a:p>
          <a:p>
            <a:pPr indent="-457200">
              <a:buClr>
                <a:schemeClr val="tx2"/>
              </a:buClr>
              <a:buSzPct val="100000"/>
            </a:pPr>
            <a:endParaRPr lang="en-PH" sz="2200">
              <a:solidFill>
                <a:schemeClr val="lt2"/>
              </a:solidFill>
            </a:endParaRPr>
          </a:p>
        </p:txBody>
      </p:sp>
      <p:sp>
        <p:nvSpPr>
          <p:cNvPr id="699" name="Google Shape;699;p3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OUTLINE</a:t>
            </a:r>
            <a:endParaRPr/>
          </a:p>
        </p:txBody>
      </p:sp>
      <p:sp>
        <p:nvSpPr>
          <p:cNvPr id="700" name="Google Shape;700;p36"/>
          <p:cNvSpPr txBox="1">
            <a:spLocks noGrp="1"/>
          </p:cNvSpPr>
          <p:nvPr>
            <p:ph type="subTitle" idx="4294967295"/>
          </p:nvPr>
        </p:nvSpPr>
        <p:spPr>
          <a:xfrm>
            <a:off x="705957" y="3921809"/>
            <a:ext cx="1532400" cy="8542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US" sz="1400"/>
              <a:t>A</a:t>
            </a:r>
            <a:r>
              <a:rPr lang="en-PH" sz="1400"/>
              <a:t> sneak peek into fraud in the Asia-Pacific</a:t>
            </a:r>
            <a:endParaRPr sz="1400"/>
          </a:p>
        </p:txBody>
      </p:sp>
      <p:sp>
        <p:nvSpPr>
          <p:cNvPr id="701" name="Google Shape;701;p36"/>
          <p:cNvSpPr txBox="1">
            <a:spLocks noGrp="1"/>
          </p:cNvSpPr>
          <p:nvPr>
            <p:ph type="subTitle" idx="4294967295"/>
          </p:nvPr>
        </p:nvSpPr>
        <p:spPr>
          <a:xfrm>
            <a:off x="3786936" y="3956959"/>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a:t>Expectation vs. reality</a:t>
            </a:r>
            <a:endParaRPr sz="1400"/>
          </a:p>
        </p:txBody>
      </p:sp>
      <p:sp>
        <p:nvSpPr>
          <p:cNvPr id="702" name="Google Shape;702;p36"/>
          <p:cNvSpPr txBox="1">
            <a:spLocks noGrp="1"/>
          </p:cNvSpPr>
          <p:nvPr>
            <p:ph type="subTitle" idx="4294967295"/>
          </p:nvPr>
        </p:nvSpPr>
        <p:spPr>
          <a:xfrm>
            <a:off x="2260075" y="1266013"/>
            <a:ext cx="1532400" cy="9870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 sz="1400"/>
              <a:t>How are we doing in our fight against fraud?</a:t>
            </a:r>
            <a:endParaRPr sz="1400"/>
          </a:p>
        </p:txBody>
      </p:sp>
      <p:sp>
        <p:nvSpPr>
          <p:cNvPr id="703" name="Google Shape;703;p36"/>
          <p:cNvSpPr txBox="1">
            <a:spLocks noGrp="1"/>
          </p:cNvSpPr>
          <p:nvPr>
            <p:ph type="subTitle" idx="4294967295"/>
          </p:nvPr>
        </p:nvSpPr>
        <p:spPr>
          <a:xfrm>
            <a:off x="6897400" y="3956959"/>
            <a:ext cx="1532400" cy="606416"/>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a:t>Let’s all move forward! </a:t>
            </a:r>
            <a:endParaRPr sz="1400"/>
          </a:p>
        </p:txBody>
      </p:sp>
      <p:sp>
        <p:nvSpPr>
          <p:cNvPr id="704" name="Google Shape;704;p36"/>
          <p:cNvSpPr txBox="1">
            <a:spLocks noGrp="1"/>
          </p:cNvSpPr>
          <p:nvPr>
            <p:ph type="subTitle" idx="4294967295"/>
          </p:nvPr>
        </p:nvSpPr>
        <p:spPr>
          <a:xfrm>
            <a:off x="5351471" y="1266013"/>
            <a:ext cx="1532400" cy="9870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 sz="1400"/>
              <a:t>We got this!</a:t>
            </a:r>
            <a:endParaRPr sz="1400"/>
          </a:p>
        </p:txBody>
      </p:sp>
      <p:sp>
        <p:nvSpPr>
          <p:cNvPr id="705" name="Google Shape;705;p36"/>
          <p:cNvSpPr txBox="1">
            <a:spLocks noGrp="1"/>
          </p:cNvSpPr>
          <p:nvPr>
            <p:ph type="subTitle" idx="4294967295"/>
          </p:nvPr>
        </p:nvSpPr>
        <p:spPr>
          <a:xfrm>
            <a:off x="2197200" y="21258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RMF FRAUD</a:t>
            </a:r>
            <a:endParaRPr sz="1800" b="1">
              <a:latin typeface="Rajdhani"/>
              <a:ea typeface="Rajdhani"/>
              <a:cs typeface="Rajdhani"/>
              <a:sym typeface="Rajdhani"/>
            </a:endParaRP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OUR SOLUTION</a:t>
            </a:r>
            <a:endParaRPr sz="1800" b="1">
              <a:latin typeface="Rajdhani"/>
              <a:ea typeface="Rajdhani"/>
              <a:cs typeface="Rajdhani"/>
              <a:sym typeface="Rajdhani"/>
            </a:endParaRPr>
          </a:p>
        </p:txBody>
      </p:sp>
      <p:sp>
        <p:nvSpPr>
          <p:cNvPr id="707" name="Google Shape;707;p36"/>
          <p:cNvSpPr txBox="1">
            <a:spLocks noGrp="1"/>
          </p:cNvSpPr>
          <p:nvPr>
            <p:ph type="subTitle" idx="4294967295"/>
          </p:nvPr>
        </p:nvSpPr>
        <p:spPr>
          <a:xfrm>
            <a:off x="651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FRAUD OVERVIEW</a:t>
            </a:r>
            <a:endParaRPr sz="1800" b="1">
              <a:latin typeface="Rajdhani"/>
              <a:ea typeface="Rajdhani"/>
              <a:cs typeface="Rajdhani"/>
              <a:sym typeface="Rajdhani"/>
            </a:endParaRPr>
          </a:p>
        </p:txBody>
      </p:sp>
      <p:sp>
        <p:nvSpPr>
          <p:cNvPr id="708" name="Google Shape;708;p36"/>
          <p:cNvSpPr txBox="1">
            <a:spLocks noGrp="1"/>
          </p:cNvSpPr>
          <p:nvPr>
            <p:ph type="subTitle" idx="4294967295"/>
          </p:nvPr>
        </p:nvSpPr>
        <p:spPr>
          <a:xfrm>
            <a:off x="6502337" y="3374992"/>
            <a:ext cx="2322114"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CONCLUSION &amp; RECOMMENDATIONS </a:t>
            </a:r>
            <a:endParaRPr sz="1800" b="1">
              <a:latin typeface="Rajdhani"/>
              <a:ea typeface="Rajdhani"/>
              <a:cs typeface="Rajdhani"/>
              <a:sym typeface="Rajdhani"/>
            </a:endParaRPr>
          </a:p>
        </p:txBody>
      </p:sp>
      <p:sp>
        <p:nvSpPr>
          <p:cNvPr id="709" name="Google Shape;709;p36"/>
          <p:cNvSpPr txBox="1">
            <a:spLocks noGrp="1"/>
          </p:cNvSpPr>
          <p:nvPr>
            <p:ph type="subTitle" idx="4294967295"/>
          </p:nvPr>
        </p:nvSpPr>
        <p:spPr>
          <a:xfrm>
            <a:off x="37429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DATA QUALITY ISSUES</a:t>
            </a:r>
            <a:endParaRPr sz="1800" b="1">
              <a:latin typeface="Rajdhani"/>
              <a:ea typeface="Rajdhani"/>
              <a:cs typeface="Rajdhani"/>
              <a:sym typeface="Rajdhani"/>
            </a:endParaRPr>
          </a:p>
        </p:txBody>
      </p:sp>
      <p:sp>
        <p:nvSpPr>
          <p:cNvPr id="710" name="Google Shape;710;p36"/>
          <p:cNvSpPr/>
          <p:nvPr/>
        </p:nvSpPr>
        <p:spPr>
          <a:xfrm>
            <a:off x="11942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856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770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chemeClr val="lt2"/>
            </a:solidFill>
            <a:prstDash val="solid"/>
            <a:round/>
            <a:headEnd type="none" w="med" len="med"/>
            <a:tailEnd type="none" w="med" len="med"/>
          </a:ln>
        </p:spPr>
      </p:cxnSp>
      <p:pic>
        <p:nvPicPr>
          <p:cNvPr id="3" name="Picture 2" descr="Icon&#10;&#10;Description automatically generated">
            <a:extLst>
              <a:ext uri="{FF2B5EF4-FFF2-40B4-BE49-F238E27FC236}">
                <a16:creationId xmlns:a16="http://schemas.microsoft.com/office/drawing/2014/main" id="{0B1F7145-6E26-48AC-8DA5-8701E90FE8B1}"/>
              </a:ext>
            </a:extLst>
          </p:cNvPr>
          <p:cNvPicPr>
            <a:picLocks noChangeAspect="1"/>
          </p:cNvPicPr>
          <p:nvPr/>
        </p:nvPicPr>
        <p:blipFill>
          <a:blip r:embed="rId3"/>
          <a:stretch>
            <a:fillRect/>
          </a:stretch>
        </p:blipFill>
        <p:spPr>
          <a:xfrm>
            <a:off x="1264381" y="2736800"/>
            <a:ext cx="451849" cy="451849"/>
          </a:xfrm>
          <a:prstGeom prst="rect">
            <a:avLst/>
          </a:prstGeom>
        </p:spPr>
      </p:pic>
      <p:pic>
        <p:nvPicPr>
          <p:cNvPr id="5" name="Picture 4" descr="Icon&#10;&#10;Description automatically generated">
            <a:extLst>
              <a:ext uri="{FF2B5EF4-FFF2-40B4-BE49-F238E27FC236}">
                <a16:creationId xmlns:a16="http://schemas.microsoft.com/office/drawing/2014/main" id="{17787B6E-A788-4A45-A963-7E85D29A0DE0}"/>
              </a:ext>
            </a:extLst>
          </p:cNvPr>
          <p:cNvPicPr>
            <a:picLocks noChangeAspect="1"/>
          </p:cNvPicPr>
          <p:nvPr/>
        </p:nvPicPr>
        <p:blipFill>
          <a:blip r:embed="rId4"/>
          <a:stretch>
            <a:fillRect/>
          </a:stretch>
        </p:blipFill>
        <p:spPr>
          <a:xfrm>
            <a:off x="2835116" y="2740697"/>
            <a:ext cx="394142" cy="394142"/>
          </a:xfrm>
          <a:prstGeom prst="rect">
            <a:avLst/>
          </a:prstGeom>
        </p:spPr>
      </p:pic>
      <p:pic>
        <p:nvPicPr>
          <p:cNvPr id="7" name="Picture 6" descr="Icon&#10;&#10;Description automatically generated">
            <a:extLst>
              <a:ext uri="{FF2B5EF4-FFF2-40B4-BE49-F238E27FC236}">
                <a16:creationId xmlns:a16="http://schemas.microsoft.com/office/drawing/2014/main" id="{163C2D68-04D5-40CB-96E7-DFA3B22576FF}"/>
              </a:ext>
            </a:extLst>
          </p:cNvPr>
          <p:cNvPicPr>
            <a:picLocks noChangeAspect="1"/>
          </p:cNvPicPr>
          <p:nvPr/>
        </p:nvPicPr>
        <p:blipFill>
          <a:blip r:embed="rId5"/>
          <a:stretch>
            <a:fillRect/>
          </a:stretch>
        </p:blipFill>
        <p:spPr>
          <a:xfrm>
            <a:off x="4380728" y="2734724"/>
            <a:ext cx="391991" cy="391991"/>
          </a:xfrm>
          <a:prstGeom prst="rect">
            <a:avLst/>
          </a:prstGeom>
        </p:spPr>
      </p:pic>
      <p:pic>
        <p:nvPicPr>
          <p:cNvPr id="9" name="Picture 8" descr="Icon&#10;&#10;Description automatically generated">
            <a:extLst>
              <a:ext uri="{FF2B5EF4-FFF2-40B4-BE49-F238E27FC236}">
                <a16:creationId xmlns:a16="http://schemas.microsoft.com/office/drawing/2014/main" id="{C639982D-3C88-4FE5-BA5F-D7AAC8F81DD6}"/>
              </a:ext>
            </a:extLst>
          </p:cNvPr>
          <p:cNvPicPr>
            <a:picLocks noChangeAspect="1"/>
          </p:cNvPicPr>
          <p:nvPr/>
        </p:nvPicPr>
        <p:blipFill>
          <a:blip r:embed="rId6"/>
          <a:stretch>
            <a:fillRect/>
          </a:stretch>
        </p:blipFill>
        <p:spPr>
          <a:xfrm>
            <a:off x="5894688" y="2730139"/>
            <a:ext cx="458510" cy="458510"/>
          </a:xfrm>
          <a:prstGeom prst="rect">
            <a:avLst/>
          </a:prstGeom>
        </p:spPr>
      </p:pic>
      <p:pic>
        <p:nvPicPr>
          <p:cNvPr id="11" name="Picture 10" descr="Icon&#10;&#10;Description automatically generated">
            <a:extLst>
              <a:ext uri="{FF2B5EF4-FFF2-40B4-BE49-F238E27FC236}">
                <a16:creationId xmlns:a16="http://schemas.microsoft.com/office/drawing/2014/main" id="{1C38D880-C456-4BDC-9257-5D03638133DD}"/>
              </a:ext>
            </a:extLst>
          </p:cNvPr>
          <p:cNvPicPr>
            <a:picLocks noChangeAspect="1"/>
          </p:cNvPicPr>
          <p:nvPr/>
        </p:nvPicPr>
        <p:blipFill>
          <a:blip r:embed="rId7"/>
          <a:stretch>
            <a:fillRect/>
          </a:stretch>
        </p:blipFill>
        <p:spPr>
          <a:xfrm>
            <a:off x="7492658" y="2769244"/>
            <a:ext cx="386961" cy="386961"/>
          </a:xfrm>
          <a:prstGeom prst="rect">
            <a:avLst/>
          </a:prstGeom>
        </p:spPr>
      </p:pic>
      <p:pic>
        <p:nvPicPr>
          <p:cNvPr id="30" name="Picture 29">
            <a:extLst>
              <a:ext uri="{FF2B5EF4-FFF2-40B4-BE49-F238E27FC236}">
                <a16:creationId xmlns:a16="http://schemas.microsoft.com/office/drawing/2014/main" id="{F643B432-2F1C-4695-98D5-B90D54DF1858}"/>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6755" y="53162"/>
            <a:ext cx="765876" cy="9068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714" name="Google Shape;1714;p42"/>
          <p:cNvSpPr txBox="1"/>
          <p:nvPr/>
        </p:nvSpPr>
        <p:spPr>
          <a:xfrm>
            <a:off x="183352" y="578695"/>
            <a:ext cx="8727367"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Client creations at 12:00:00 AM?</a:t>
            </a:r>
            <a:endParaRPr sz="1800" b="1">
              <a:solidFill>
                <a:schemeClr val="lt2"/>
              </a:solidFill>
              <a:latin typeface="Rajdhani"/>
              <a:ea typeface="Rajdhani"/>
              <a:cs typeface="Rajdhani"/>
              <a:sym typeface="Rajdhani"/>
            </a:endParaRPr>
          </a:p>
        </p:txBody>
      </p:sp>
      <p:sp>
        <p:nvSpPr>
          <p:cNvPr id="10" name="Google Shape;1710;p42">
            <a:extLst>
              <a:ext uri="{FF2B5EF4-FFF2-40B4-BE49-F238E27FC236}">
                <a16:creationId xmlns:a16="http://schemas.microsoft.com/office/drawing/2014/main" id="{16D2AF83-9701-4C0A-8214-691BFCB2AA79}"/>
              </a:ext>
            </a:extLst>
          </p:cNvPr>
          <p:cNvSpPr txBox="1"/>
          <p:nvPr/>
        </p:nvSpPr>
        <p:spPr>
          <a:xfrm>
            <a:off x="7066431" y="878016"/>
            <a:ext cx="1894218" cy="2033272"/>
          </a:xfrm>
          <a:prstGeom prst="rect">
            <a:avLst/>
          </a:prstGeom>
          <a:noFill/>
          <a:ln>
            <a:noFill/>
          </a:ln>
        </p:spPr>
        <p:txBody>
          <a:bodyPr spcFirstLastPara="1" wrap="square" lIns="91425" tIns="182875" rIns="91425" bIns="0" anchor="t" anchorCtr="0">
            <a:noAutofit/>
          </a:bodyPr>
          <a:lstStyle/>
          <a:p>
            <a:pPr marL="285750" indent="-285750">
              <a:spcAft>
                <a:spcPts val="1600"/>
              </a:spcAft>
              <a:buClr>
                <a:schemeClr val="tx2"/>
              </a:buClr>
              <a:buFont typeface="Arial" panose="020B0604020202020204" pitchFamily="34" charset="0"/>
              <a:buChar char="•"/>
            </a:pPr>
            <a:r>
              <a:rPr lang="en" sz="1600" b="1" dirty="0">
                <a:solidFill>
                  <a:schemeClr val="lt2"/>
                </a:solidFill>
                <a:latin typeface="Fira Sans Condensed Light"/>
                <a:ea typeface="Fira Sans Condensed Light"/>
                <a:cs typeface="Fira Sans Condensed Light"/>
                <a:sym typeface="Fira Sans Condensed Light"/>
              </a:rPr>
              <a:t>337,153</a:t>
            </a:r>
            <a:r>
              <a:rPr lang="en" sz="1600" dirty="0">
                <a:solidFill>
                  <a:schemeClr val="lt2"/>
                </a:solidFill>
                <a:latin typeface="Fira Sans Condensed Light"/>
                <a:ea typeface="Fira Sans Condensed Light"/>
                <a:cs typeface="Fira Sans Condensed Light"/>
                <a:sym typeface="Fira Sans Condensed Light"/>
              </a:rPr>
              <a:t> clients were created at </a:t>
            </a:r>
            <a:r>
              <a:rPr lang="en" sz="1600" b="1" dirty="0">
                <a:solidFill>
                  <a:schemeClr val="lt2"/>
                </a:solidFill>
                <a:latin typeface="Fira Sans Condensed Light"/>
                <a:ea typeface="Fira Sans Condensed Light"/>
                <a:cs typeface="Fira Sans Condensed Light"/>
                <a:sym typeface="Fira Sans Condensed Light"/>
              </a:rPr>
              <a:t>12:00:00 AM</a:t>
            </a:r>
          </a:p>
          <a:p>
            <a:pPr marL="285750" lvl="0" indent="-285750" algn="l" rtl="0">
              <a:spcBef>
                <a:spcPts val="0"/>
              </a:spcBef>
              <a:spcAft>
                <a:spcPts val="1600"/>
              </a:spcAft>
              <a:buClr>
                <a:schemeClr val="tx2"/>
              </a:buClr>
              <a:buFont typeface="Arial" panose="020B0604020202020204" pitchFamily="34" charset="0"/>
              <a:buChar char="•"/>
            </a:pPr>
            <a:r>
              <a:rPr lang="en" sz="1600" dirty="0">
                <a:solidFill>
                  <a:schemeClr val="lt2"/>
                </a:solidFill>
                <a:latin typeface="Fira Sans Condensed Light"/>
                <a:ea typeface="Fira Sans Condensed Light"/>
                <a:cs typeface="Fira Sans Condensed Light"/>
                <a:sym typeface="Fira Sans Condensed Light"/>
              </a:rPr>
              <a:t>Client creations were made in as early as </a:t>
            </a:r>
            <a:r>
              <a:rPr lang="en" sz="1600" b="1" dirty="0">
                <a:solidFill>
                  <a:schemeClr val="lt2"/>
                </a:solidFill>
                <a:latin typeface="Fira Sans Condensed Light"/>
                <a:ea typeface="Fira Sans Condensed Light"/>
                <a:cs typeface="Fira Sans Condensed Light"/>
                <a:sym typeface="Fira Sans Condensed Light"/>
              </a:rPr>
              <a:t>1951</a:t>
            </a:r>
            <a:r>
              <a:rPr lang="en" sz="1600" dirty="0">
                <a:solidFill>
                  <a:schemeClr val="lt2"/>
                </a:solidFill>
                <a:latin typeface="Fira Sans Condensed Light"/>
                <a:ea typeface="Fira Sans Condensed Light"/>
                <a:cs typeface="Fira Sans Condensed Light"/>
                <a:sym typeface="Fira Sans Condensed Light"/>
              </a:rPr>
              <a:t>.</a:t>
            </a:r>
          </a:p>
        </p:txBody>
      </p:sp>
      <p:sp>
        <p:nvSpPr>
          <p:cNvPr id="13" name="Google Shape;1602;p42">
            <a:extLst>
              <a:ext uri="{FF2B5EF4-FFF2-40B4-BE49-F238E27FC236}">
                <a16:creationId xmlns:a16="http://schemas.microsoft.com/office/drawing/2014/main" id="{DDBB4681-2323-4883-87E9-EC96E433AA28}"/>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pic>
        <p:nvPicPr>
          <p:cNvPr id="14" name="Picture 13">
            <a:extLst>
              <a:ext uri="{FF2B5EF4-FFF2-40B4-BE49-F238E27FC236}">
                <a16:creationId xmlns:a16="http://schemas.microsoft.com/office/drawing/2014/main" id="{B8AE0DE2-709B-4CFD-A670-4175B18EBEA0}"/>
              </a:ext>
            </a:extLst>
          </p:cNvPr>
          <p:cNvPicPr>
            <a:picLocks noChangeAspect="1"/>
          </p:cNvPicPr>
          <p:nvPr/>
        </p:nvPicPr>
        <p:blipFill>
          <a:blip r:embed="rId3">
            <a:duotone>
              <a:schemeClr val="accent5">
                <a:shade val="45000"/>
                <a:satMod val="135000"/>
              </a:schemeClr>
              <a:prstClr val="white"/>
            </a:duotone>
          </a:blip>
          <a:stretch>
            <a:fillRect/>
          </a:stretch>
        </p:blipFill>
        <p:spPr>
          <a:xfrm>
            <a:off x="310192" y="1078581"/>
            <a:ext cx="6629400" cy="3728086"/>
          </a:xfrm>
          <a:prstGeom prst="rect">
            <a:avLst/>
          </a:prstGeom>
        </p:spPr>
      </p:pic>
      <p:pic>
        <p:nvPicPr>
          <p:cNvPr id="6" name="Picture 5">
            <a:extLst>
              <a:ext uri="{FF2B5EF4-FFF2-40B4-BE49-F238E27FC236}">
                <a16:creationId xmlns:a16="http://schemas.microsoft.com/office/drawing/2014/main" id="{CC7287AD-4F2E-4EF0-B4A6-30F952834450}"/>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2478996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3" name="Picture 2">
            <a:extLst>
              <a:ext uri="{FF2B5EF4-FFF2-40B4-BE49-F238E27FC236}">
                <a16:creationId xmlns:a16="http://schemas.microsoft.com/office/drawing/2014/main" id="{75B4E872-DFE1-4E0F-8A41-F3BD1E3BE61E}"/>
              </a:ext>
            </a:extLst>
          </p:cNvPr>
          <p:cNvPicPr>
            <a:picLocks noChangeAspect="1"/>
          </p:cNvPicPr>
          <p:nvPr/>
        </p:nvPicPr>
        <p:blipFill>
          <a:blip r:embed="rId3">
            <a:duotone>
              <a:schemeClr val="accent5">
                <a:shade val="45000"/>
                <a:satMod val="135000"/>
              </a:schemeClr>
              <a:prstClr val="white"/>
            </a:duotone>
          </a:blip>
          <a:stretch>
            <a:fillRect/>
          </a:stretch>
        </p:blipFill>
        <p:spPr>
          <a:xfrm>
            <a:off x="310192" y="1078582"/>
            <a:ext cx="6625157" cy="3711968"/>
          </a:xfrm>
          <a:prstGeom prst="rect">
            <a:avLst/>
          </a:prstGeom>
        </p:spPr>
      </p:pic>
      <p:sp>
        <p:nvSpPr>
          <p:cNvPr id="1714" name="Google Shape;1714;p42"/>
          <p:cNvSpPr txBox="1"/>
          <p:nvPr/>
        </p:nvSpPr>
        <p:spPr>
          <a:xfrm>
            <a:off x="183352" y="578695"/>
            <a:ext cx="8727367"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a:solidFill>
                  <a:schemeClr val="lt2"/>
                </a:solidFill>
                <a:latin typeface="Rajdhani"/>
                <a:ea typeface="Rajdhani"/>
                <a:cs typeface="Rajdhani"/>
                <a:sym typeface="Rajdhani"/>
              </a:rPr>
              <a:t>(Last 3 months) </a:t>
            </a:r>
            <a:r>
              <a:rPr lang="en" sz="1800" b="1">
                <a:solidFill>
                  <a:schemeClr val="lt2"/>
                </a:solidFill>
                <a:latin typeface="Rajdhani"/>
                <a:ea typeface="Rajdhani"/>
                <a:cs typeface="Rajdhani"/>
                <a:sym typeface="Rajdhani"/>
              </a:rPr>
              <a:t>There are still client creations at 12:00:00 AM…</a:t>
            </a:r>
            <a:endParaRPr sz="1800" b="1">
              <a:solidFill>
                <a:schemeClr val="lt2"/>
              </a:solidFill>
              <a:latin typeface="Rajdhani"/>
              <a:ea typeface="Rajdhani"/>
              <a:cs typeface="Rajdhani"/>
              <a:sym typeface="Rajdhani"/>
            </a:endParaRPr>
          </a:p>
        </p:txBody>
      </p:sp>
      <p:sp>
        <p:nvSpPr>
          <p:cNvPr id="10" name="Google Shape;1710;p42">
            <a:extLst>
              <a:ext uri="{FF2B5EF4-FFF2-40B4-BE49-F238E27FC236}">
                <a16:creationId xmlns:a16="http://schemas.microsoft.com/office/drawing/2014/main" id="{16D2AF83-9701-4C0A-8214-691BFCB2AA79}"/>
              </a:ext>
            </a:extLst>
          </p:cNvPr>
          <p:cNvSpPr txBox="1"/>
          <p:nvPr/>
        </p:nvSpPr>
        <p:spPr>
          <a:xfrm>
            <a:off x="7066431" y="878016"/>
            <a:ext cx="1894218" cy="2033272"/>
          </a:xfrm>
          <a:prstGeom prst="rect">
            <a:avLst/>
          </a:prstGeom>
          <a:noFill/>
          <a:ln>
            <a:noFill/>
          </a:ln>
        </p:spPr>
        <p:txBody>
          <a:bodyPr spcFirstLastPara="1" wrap="square" lIns="91425" tIns="182875" rIns="91425" bIns="0" anchor="t" anchorCtr="0">
            <a:noAutofit/>
          </a:bodyPr>
          <a:lstStyle/>
          <a:p>
            <a:pPr>
              <a:spcAft>
                <a:spcPts val="1600"/>
              </a:spcAft>
              <a:buClr>
                <a:schemeClr val="tx2"/>
              </a:buClr>
            </a:pPr>
            <a:r>
              <a:rPr lang="en" sz="1600" b="1" dirty="0">
                <a:solidFill>
                  <a:schemeClr val="lt2"/>
                </a:solidFill>
                <a:latin typeface="Fira Sans Condensed Light"/>
                <a:ea typeface="Fira Sans Condensed Light"/>
                <a:cs typeface="Fira Sans Condensed Light"/>
                <a:sym typeface="Fira Sans Condensed Light"/>
              </a:rPr>
              <a:t>412</a:t>
            </a:r>
            <a:r>
              <a:rPr lang="en" sz="1600" dirty="0">
                <a:solidFill>
                  <a:schemeClr val="lt2"/>
                </a:solidFill>
                <a:latin typeface="Fira Sans Condensed Light"/>
                <a:ea typeface="Fira Sans Condensed Light"/>
                <a:cs typeface="Fira Sans Condensed Light"/>
                <a:sym typeface="Fira Sans Condensed Light"/>
              </a:rPr>
              <a:t> clients were created at </a:t>
            </a:r>
            <a:r>
              <a:rPr lang="en" sz="1600" b="1" dirty="0">
                <a:solidFill>
                  <a:schemeClr val="lt2"/>
                </a:solidFill>
                <a:latin typeface="Fira Sans Condensed Light"/>
                <a:ea typeface="Fira Sans Condensed Light"/>
                <a:cs typeface="Fira Sans Condensed Light"/>
                <a:sym typeface="Fira Sans Condensed Light"/>
              </a:rPr>
              <a:t>12:00:00 AM </a:t>
            </a:r>
            <a:r>
              <a:rPr lang="en" sz="1600" dirty="0">
                <a:solidFill>
                  <a:schemeClr val="lt2"/>
                </a:solidFill>
                <a:latin typeface="Fira Sans Condensed Light"/>
                <a:ea typeface="Fira Sans Condensed Light"/>
                <a:cs typeface="Fira Sans Condensed Light"/>
                <a:sym typeface="Fira Sans Condensed Light"/>
              </a:rPr>
              <a:t>for the last 3 months</a:t>
            </a:r>
          </a:p>
        </p:txBody>
      </p:sp>
      <p:sp>
        <p:nvSpPr>
          <p:cNvPr id="13" name="Google Shape;1602;p42">
            <a:extLst>
              <a:ext uri="{FF2B5EF4-FFF2-40B4-BE49-F238E27FC236}">
                <a16:creationId xmlns:a16="http://schemas.microsoft.com/office/drawing/2014/main" id="{DDBB4681-2323-4883-87E9-EC96E433AA28}"/>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pic>
        <p:nvPicPr>
          <p:cNvPr id="6" name="Picture 5">
            <a:extLst>
              <a:ext uri="{FF2B5EF4-FFF2-40B4-BE49-F238E27FC236}">
                <a16:creationId xmlns:a16="http://schemas.microsoft.com/office/drawing/2014/main" id="{0D72FC97-AE1D-43EB-A753-A99752984CD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3257931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12" name="Picture 11">
            <a:extLst>
              <a:ext uri="{FF2B5EF4-FFF2-40B4-BE49-F238E27FC236}">
                <a16:creationId xmlns:a16="http://schemas.microsoft.com/office/drawing/2014/main" id="{14A902F1-6883-4DE5-B422-91E7FF807101}"/>
              </a:ext>
            </a:extLst>
          </p:cNvPr>
          <p:cNvPicPr>
            <a:picLocks noChangeAspect="1"/>
          </p:cNvPicPr>
          <p:nvPr/>
        </p:nvPicPr>
        <p:blipFill>
          <a:blip r:embed="rId3">
            <a:duotone>
              <a:schemeClr val="accent5">
                <a:shade val="45000"/>
                <a:satMod val="135000"/>
              </a:schemeClr>
              <a:prstClr val="white"/>
            </a:duotone>
          </a:blip>
          <a:stretch>
            <a:fillRect/>
          </a:stretch>
        </p:blipFill>
        <p:spPr>
          <a:xfrm>
            <a:off x="262157" y="1360194"/>
            <a:ext cx="1713505" cy="3246874"/>
          </a:xfrm>
          <a:prstGeom prst="rect">
            <a:avLst/>
          </a:prstGeom>
        </p:spPr>
      </p:pic>
      <p:pic>
        <p:nvPicPr>
          <p:cNvPr id="7" name="Picture 6">
            <a:extLst>
              <a:ext uri="{FF2B5EF4-FFF2-40B4-BE49-F238E27FC236}">
                <a16:creationId xmlns:a16="http://schemas.microsoft.com/office/drawing/2014/main" id="{D752FFA9-2451-4582-9557-8BD05843141B}"/>
              </a:ext>
            </a:extLst>
          </p:cNvPr>
          <p:cNvPicPr>
            <a:picLocks noChangeAspect="1"/>
          </p:cNvPicPr>
          <p:nvPr/>
        </p:nvPicPr>
        <p:blipFill>
          <a:blip r:embed="rId4">
            <a:duotone>
              <a:schemeClr val="accent5">
                <a:shade val="45000"/>
                <a:satMod val="135000"/>
              </a:schemeClr>
              <a:prstClr val="white"/>
            </a:duotone>
          </a:blip>
          <a:stretch>
            <a:fillRect/>
          </a:stretch>
        </p:blipFill>
        <p:spPr>
          <a:xfrm>
            <a:off x="2031531" y="1363488"/>
            <a:ext cx="6806151" cy="1595354"/>
          </a:xfrm>
          <a:prstGeom prst="rect">
            <a:avLst/>
          </a:prstGeom>
        </p:spPr>
      </p:pic>
      <p:pic>
        <p:nvPicPr>
          <p:cNvPr id="4" name="Picture 3">
            <a:extLst>
              <a:ext uri="{FF2B5EF4-FFF2-40B4-BE49-F238E27FC236}">
                <a16:creationId xmlns:a16="http://schemas.microsoft.com/office/drawing/2014/main" id="{E487B565-DFF0-40EE-A7E8-3826213F79D7}"/>
              </a:ext>
            </a:extLst>
          </p:cNvPr>
          <p:cNvPicPr>
            <a:picLocks noChangeAspect="1"/>
          </p:cNvPicPr>
          <p:nvPr/>
        </p:nvPicPr>
        <p:blipFill>
          <a:blip r:embed="rId5">
            <a:duotone>
              <a:schemeClr val="accent5">
                <a:shade val="45000"/>
                <a:satMod val="135000"/>
              </a:schemeClr>
              <a:prstClr val="white"/>
            </a:duotone>
          </a:blip>
          <a:stretch>
            <a:fillRect/>
          </a:stretch>
        </p:blipFill>
        <p:spPr>
          <a:xfrm>
            <a:off x="2031532" y="3008064"/>
            <a:ext cx="6806151" cy="1599004"/>
          </a:xfrm>
          <a:prstGeom prst="rect">
            <a:avLst/>
          </a:prstGeom>
        </p:spPr>
      </p:pic>
      <p:sp>
        <p:nvSpPr>
          <p:cNvPr id="1714" name="Google Shape;1714;p42"/>
          <p:cNvSpPr txBox="1"/>
          <p:nvPr/>
        </p:nvSpPr>
        <p:spPr>
          <a:xfrm>
            <a:off x="183353" y="578695"/>
            <a:ext cx="88329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Do we approve clients during weekends and non-working hours? </a:t>
            </a:r>
            <a:endParaRPr sz="1800" b="1">
              <a:solidFill>
                <a:schemeClr val="lt2"/>
              </a:solidFill>
              <a:latin typeface="Rajdhani"/>
              <a:ea typeface="Rajdhani"/>
              <a:cs typeface="Rajdhani"/>
              <a:sym typeface="Rajdhani"/>
            </a:endParaRPr>
          </a:p>
        </p:txBody>
      </p:sp>
      <p:sp>
        <p:nvSpPr>
          <p:cNvPr id="21" name="Google Shape;1602;p42">
            <a:extLst>
              <a:ext uri="{FF2B5EF4-FFF2-40B4-BE49-F238E27FC236}">
                <a16:creationId xmlns:a16="http://schemas.microsoft.com/office/drawing/2014/main" id="{DD137E9D-9C99-468B-9926-F55FEBA316B2}"/>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22" name="Google Shape;1710;p42">
            <a:extLst>
              <a:ext uri="{FF2B5EF4-FFF2-40B4-BE49-F238E27FC236}">
                <a16:creationId xmlns:a16="http://schemas.microsoft.com/office/drawing/2014/main" id="{7340CCE1-1EBD-4E84-A697-FEDEE5D4095C}"/>
              </a:ext>
            </a:extLst>
          </p:cNvPr>
          <p:cNvSpPr txBox="1"/>
          <p:nvPr/>
        </p:nvSpPr>
        <p:spPr>
          <a:xfrm>
            <a:off x="1933286" y="4489288"/>
            <a:ext cx="4282486" cy="544048"/>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 sz="1100" i="1">
                <a:solidFill>
                  <a:schemeClr val="lt2"/>
                </a:solidFill>
                <a:latin typeface="Fira Sans Condensed Light"/>
                <a:ea typeface="Fira Sans Condensed Light"/>
                <a:cs typeface="Fira Sans Condensed Light"/>
                <a:sym typeface="Fira Sans Condensed Light"/>
              </a:rPr>
              <a:t>*excluded clients created at 12:00:00 AM</a:t>
            </a:r>
          </a:p>
        </p:txBody>
      </p:sp>
      <p:sp>
        <p:nvSpPr>
          <p:cNvPr id="8" name="Google Shape;1710;p42">
            <a:extLst>
              <a:ext uri="{FF2B5EF4-FFF2-40B4-BE49-F238E27FC236}">
                <a16:creationId xmlns:a16="http://schemas.microsoft.com/office/drawing/2014/main" id="{FD8E6DC0-2F10-4D56-8C14-FDB097E18B85}"/>
              </a:ext>
            </a:extLst>
          </p:cNvPr>
          <p:cNvSpPr txBox="1"/>
          <p:nvPr/>
        </p:nvSpPr>
        <p:spPr>
          <a:xfrm>
            <a:off x="1926562" y="4671821"/>
            <a:ext cx="4282486" cy="544048"/>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 sz="1100" i="1">
                <a:solidFill>
                  <a:schemeClr val="lt2"/>
                </a:solidFill>
                <a:latin typeface="Fira Sans Condensed Light"/>
                <a:ea typeface="Fira Sans Condensed Light"/>
                <a:cs typeface="Fira Sans Condensed Light"/>
                <a:sym typeface="Fira Sans Condensed Light"/>
              </a:rPr>
              <a:t>*time charts showing only representative sample</a:t>
            </a:r>
          </a:p>
        </p:txBody>
      </p:sp>
      <p:pic>
        <p:nvPicPr>
          <p:cNvPr id="9" name="Picture 8">
            <a:extLst>
              <a:ext uri="{FF2B5EF4-FFF2-40B4-BE49-F238E27FC236}">
                <a16:creationId xmlns:a16="http://schemas.microsoft.com/office/drawing/2014/main" id="{2F0FE393-6E5E-4099-8411-1657230BF3A4}"/>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304426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7" name="Picture 6">
            <a:extLst>
              <a:ext uri="{FF2B5EF4-FFF2-40B4-BE49-F238E27FC236}">
                <a16:creationId xmlns:a16="http://schemas.microsoft.com/office/drawing/2014/main" id="{5E8D4C5D-6090-451A-BDAE-A4B017BC20F1}"/>
              </a:ext>
            </a:extLst>
          </p:cNvPr>
          <p:cNvPicPr>
            <a:picLocks noChangeAspect="1"/>
          </p:cNvPicPr>
          <p:nvPr/>
        </p:nvPicPr>
        <p:blipFill>
          <a:blip r:embed="rId3">
            <a:duotone>
              <a:schemeClr val="accent5">
                <a:shade val="45000"/>
                <a:satMod val="135000"/>
              </a:schemeClr>
              <a:prstClr val="white"/>
            </a:duotone>
          </a:blip>
          <a:stretch>
            <a:fillRect/>
          </a:stretch>
        </p:blipFill>
        <p:spPr>
          <a:xfrm>
            <a:off x="258059" y="1344664"/>
            <a:ext cx="1734482" cy="3276739"/>
          </a:xfrm>
          <a:prstGeom prst="rect">
            <a:avLst/>
          </a:prstGeom>
        </p:spPr>
      </p:pic>
      <p:pic>
        <p:nvPicPr>
          <p:cNvPr id="14" name="Picture 13">
            <a:extLst>
              <a:ext uri="{FF2B5EF4-FFF2-40B4-BE49-F238E27FC236}">
                <a16:creationId xmlns:a16="http://schemas.microsoft.com/office/drawing/2014/main" id="{1266792E-66B4-4C3B-9EB9-C434313EFF0B}"/>
              </a:ext>
            </a:extLst>
          </p:cNvPr>
          <p:cNvPicPr>
            <a:picLocks noChangeAspect="1"/>
          </p:cNvPicPr>
          <p:nvPr/>
        </p:nvPicPr>
        <p:blipFill>
          <a:blip r:embed="rId4">
            <a:duotone>
              <a:schemeClr val="accent5">
                <a:shade val="45000"/>
                <a:satMod val="135000"/>
              </a:schemeClr>
              <a:prstClr val="white"/>
            </a:duotone>
          </a:blip>
          <a:stretch>
            <a:fillRect/>
          </a:stretch>
        </p:blipFill>
        <p:spPr>
          <a:xfrm>
            <a:off x="2062362" y="3025420"/>
            <a:ext cx="6335573" cy="1595984"/>
          </a:xfrm>
          <a:prstGeom prst="rect">
            <a:avLst/>
          </a:prstGeom>
        </p:spPr>
      </p:pic>
      <p:pic>
        <p:nvPicPr>
          <p:cNvPr id="12" name="Picture 11">
            <a:extLst>
              <a:ext uri="{FF2B5EF4-FFF2-40B4-BE49-F238E27FC236}">
                <a16:creationId xmlns:a16="http://schemas.microsoft.com/office/drawing/2014/main" id="{6D3CAC74-170B-41E0-B3DE-C7632FB1A27D}"/>
              </a:ext>
            </a:extLst>
          </p:cNvPr>
          <p:cNvPicPr>
            <a:picLocks noChangeAspect="1"/>
          </p:cNvPicPr>
          <p:nvPr/>
        </p:nvPicPr>
        <p:blipFill>
          <a:blip r:embed="rId5">
            <a:duotone>
              <a:schemeClr val="accent5">
                <a:shade val="45000"/>
                <a:satMod val="135000"/>
              </a:schemeClr>
              <a:prstClr val="white"/>
            </a:duotone>
          </a:blip>
          <a:stretch>
            <a:fillRect/>
          </a:stretch>
        </p:blipFill>
        <p:spPr>
          <a:xfrm>
            <a:off x="2062362" y="1344665"/>
            <a:ext cx="6336402" cy="1601082"/>
          </a:xfrm>
          <a:prstGeom prst="rect">
            <a:avLst/>
          </a:prstGeom>
        </p:spPr>
      </p:pic>
      <p:sp>
        <p:nvSpPr>
          <p:cNvPr id="1714" name="Google Shape;1714;p42"/>
          <p:cNvSpPr txBox="1"/>
          <p:nvPr/>
        </p:nvSpPr>
        <p:spPr>
          <a:xfrm>
            <a:off x="183353" y="578695"/>
            <a:ext cx="88329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a:solidFill>
                  <a:schemeClr val="lt2"/>
                </a:solidFill>
                <a:latin typeface="Rajdhani"/>
                <a:ea typeface="Rajdhani"/>
                <a:cs typeface="Rajdhani"/>
                <a:sym typeface="Rajdhani"/>
              </a:rPr>
              <a:t>(Last 3 months) </a:t>
            </a:r>
            <a:r>
              <a:rPr lang="en" sz="1800" b="1">
                <a:solidFill>
                  <a:schemeClr val="lt2"/>
                </a:solidFill>
                <a:latin typeface="Rajdhani"/>
                <a:ea typeface="Rajdhani"/>
                <a:cs typeface="Rajdhani"/>
                <a:sym typeface="Rajdhani"/>
              </a:rPr>
              <a:t>We still approve clients during weekends and non-working hours… </a:t>
            </a:r>
            <a:endParaRPr sz="1800" b="1">
              <a:solidFill>
                <a:schemeClr val="lt2"/>
              </a:solidFill>
              <a:latin typeface="Rajdhani"/>
              <a:ea typeface="Rajdhani"/>
              <a:cs typeface="Rajdhani"/>
              <a:sym typeface="Rajdhani"/>
            </a:endParaRPr>
          </a:p>
        </p:txBody>
      </p:sp>
      <p:sp>
        <p:nvSpPr>
          <p:cNvPr id="21" name="Google Shape;1602;p42">
            <a:extLst>
              <a:ext uri="{FF2B5EF4-FFF2-40B4-BE49-F238E27FC236}">
                <a16:creationId xmlns:a16="http://schemas.microsoft.com/office/drawing/2014/main" id="{DD137E9D-9C99-468B-9926-F55FEBA316B2}"/>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8" name="Google Shape;1710;p42">
            <a:extLst>
              <a:ext uri="{FF2B5EF4-FFF2-40B4-BE49-F238E27FC236}">
                <a16:creationId xmlns:a16="http://schemas.microsoft.com/office/drawing/2014/main" id="{FD8E6DC0-2F10-4D56-8C14-FDB097E18B85}"/>
              </a:ext>
            </a:extLst>
          </p:cNvPr>
          <p:cNvSpPr txBox="1"/>
          <p:nvPr/>
        </p:nvSpPr>
        <p:spPr>
          <a:xfrm>
            <a:off x="2078117" y="4481869"/>
            <a:ext cx="4282486" cy="544048"/>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 sz="1100" i="1">
                <a:solidFill>
                  <a:schemeClr val="lt2"/>
                </a:solidFill>
                <a:latin typeface="Fira Sans Condensed Light"/>
                <a:ea typeface="Fira Sans Condensed Light"/>
                <a:cs typeface="Fira Sans Condensed Light"/>
                <a:sym typeface="Fira Sans Condensed Light"/>
              </a:rPr>
              <a:t>*time charts showing only representative sample</a:t>
            </a:r>
          </a:p>
        </p:txBody>
      </p:sp>
      <p:pic>
        <p:nvPicPr>
          <p:cNvPr id="10" name="Picture 9">
            <a:extLst>
              <a:ext uri="{FF2B5EF4-FFF2-40B4-BE49-F238E27FC236}">
                <a16:creationId xmlns:a16="http://schemas.microsoft.com/office/drawing/2014/main" id="{9339F8B5-97D8-4A65-A743-6687F61A3601}"/>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3028789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3" name="Picture 2">
            <a:extLst>
              <a:ext uri="{FF2B5EF4-FFF2-40B4-BE49-F238E27FC236}">
                <a16:creationId xmlns:a16="http://schemas.microsoft.com/office/drawing/2014/main" id="{6BE6A9FC-F8A5-458B-A836-47EA726454DF}"/>
              </a:ext>
            </a:extLst>
          </p:cNvPr>
          <p:cNvPicPr>
            <a:picLocks noChangeAspect="1"/>
          </p:cNvPicPr>
          <p:nvPr/>
        </p:nvPicPr>
        <p:blipFill>
          <a:blip r:embed="rId3">
            <a:duotone>
              <a:schemeClr val="accent5">
                <a:shade val="45000"/>
                <a:satMod val="135000"/>
              </a:schemeClr>
              <a:prstClr val="white"/>
            </a:duotone>
          </a:blip>
          <a:stretch>
            <a:fillRect/>
          </a:stretch>
        </p:blipFill>
        <p:spPr>
          <a:xfrm>
            <a:off x="310192" y="1078581"/>
            <a:ext cx="6691959" cy="3746680"/>
          </a:xfrm>
          <a:prstGeom prst="rect">
            <a:avLst/>
          </a:prstGeom>
        </p:spPr>
      </p:pic>
      <p:sp>
        <p:nvSpPr>
          <p:cNvPr id="1714" name="Google Shape;1714;p42"/>
          <p:cNvSpPr txBox="1"/>
          <p:nvPr/>
        </p:nvSpPr>
        <p:spPr>
          <a:xfrm>
            <a:off x="183353" y="578695"/>
            <a:ext cx="88329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US" sz="1800" b="1">
                <a:solidFill>
                  <a:schemeClr val="lt2"/>
                </a:solidFill>
                <a:latin typeface="Rajdhani"/>
                <a:ea typeface="Rajdhani"/>
                <a:cs typeface="Rajdhani"/>
                <a:sym typeface="Rajdhani"/>
              </a:rPr>
              <a:t>Client approvals at 12:00:00 AM?</a:t>
            </a:r>
          </a:p>
        </p:txBody>
      </p:sp>
      <p:sp>
        <p:nvSpPr>
          <p:cNvPr id="21" name="Google Shape;1602;p42">
            <a:extLst>
              <a:ext uri="{FF2B5EF4-FFF2-40B4-BE49-F238E27FC236}">
                <a16:creationId xmlns:a16="http://schemas.microsoft.com/office/drawing/2014/main" id="{DD137E9D-9C99-468B-9926-F55FEBA316B2}"/>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12" name="Google Shape;1710;p42">
            <a:extLst>
              <a:ext uri="{FF2B5EF4-FFF2-40B4-BE49-F238E27FC236}">
                <a16:creationId xmlns:a16="http://schemas.microsoft.com/office/drawing/2014/main" id="{B3D765D4-1D8D-4EA9-9D99-B10FB479B475}"/>
              </a:ext>
            </a:extLst>
          </p:cNvPr>
          <p:cNvSpPr txBox="1"/>
          <p:nvPr/>
        </p:nvSpPr>
        <p:spPr>
          <a:xfrm>
            <a:off x="7066430" y="878016"/>
            <a:ext cx="1767377" cy="2033272"/>
          </a:xfrm>
          <a:prstGeom prst="rect">
            <a:avLst/>
          </a:prstGeom>
          <a:noFill/>
          <a:ln>
            <a:noFill/>
          </a:ln>
        </p:spPr>
        <p:txBody>
          <a:bodyPr spcFirstLastPara="1" wrap="square" lIns="91425" tIns="182875" rIns="91425" bIns="0" anchor="t" anchorCtr="0">
            <a:noAutofit/>
          </a:bodyPr>
          <a:lstStyle/>
          <a:p>
            <a:pPr marL="285750" indent="-285750">
              <a:spcAft>
                <a:spcPts val="1600"/>
              </a:spcAft>
              <a:buClr>
                <a:schemeClr val="tx2"/>
              </a:buClr>
              <a:buFont typeface="Arial" panose="020B0604020202020204" pitchFamily="34" charset="0"/>
              <a:buChar char="•"/>
            </a:pPr>
            <a:r>
              <a:rPr lang="en" sz="1600" b="1">
                <a:solidFill>
                  <a:schemeClr val="lt2"/>
                </a:solidFill>
                <a:latin typeface="Fira Sans Condensed Light"/>
                <a:ea typeface="Fira Sans Condensed Light"/>
                <a:cs typeface="Fira Sans Condensed Light"/>
                <a:sym typeface="Fira Sans Condensed Light"/>
              </a:rPr>
              <a:t>331,126</a:t>
            </a:r>
            <a:r>
              <a:rPr lang="en" sz="1600">
                <a:solidFill>
                  <a:schemeClr val="lt2"/>
                </a:solidFill>
                <a:latin typeface="Fira Sans Condensed Light"/>
                <a:ea typeface="Fira Sans Condensed Light"/>
                <a:cs typeface="Fira Sans Condensed Light"/>
                <a:sym typeface="Fira Sans Condensed Light"/>
              </a:rPr>
              <a:t> clients were approved at </a:t>
            </a:r>
            <a:r>
              <a:rPr lang="en" sz="1600" b="1">
                <a:solidFill>
                  <a:schemeClr val="lt2"/>
                </a:solidFill>
                <a:latin typeface="Fira Sans Condensed Light"/>
                <a:ea typeface="Fira Sans Condensed Light"/>
                <a:cs typeface="Fira Sans Condensed Light"/>
                <a:sym typeface="Fira Sans Condensed Light"/>
              </a:rPr>
              <a:t>12:00:00 AM</a:t>
            </a:r>
          </a:p>
          <a:p>
            <a:pPr marL="285750" indent="-285750">
              <a:spcAft>
                <a:spcPts val="1600"/>
              </a:spcAft>
              <a:buClr>
                <a:schemeClr val="tx2"/>
              </a:buClr>
              <a:buFont typeface="Arial" panose="020B0604020202020204" pitchFamily="34" charset="0"/>
              <a:buChar char="•"/>
            </a:pPr>
            <a:r>
              <a:rPr lang="en" sz="1600" b="1">
                <a:solidFill>
                  <a:schemeClr val="lt2"/>
                </a:solidFill>
                <a:latin typeface="Fira Sans Condensed Light"/>
                <a:ea typeface="Fira Sans Condensed Light"/>
                <a:cs typeface="Fira Sans Condensed Light"/>
                <a:sym typeface="Fira Sans Condensed Light"/>
              </a:rPr>
              <a:t>13,006</a:t>
            </a:r>
            <a:r>
              <a:rPr lang="en" sz="1600">
                <a:solidFill>
                  <a:schemeClr val="lt2"/>
                </a:solidFill>
                <a:latin typeface="Fira Sans Condensed Light"/>
                <a:ea typeface="Fira Sans Condensed Light"/>
                <a:cs typeface="Fira Sans Condensed Light"/>
                <a:sym typeface="Fira Sans Condensed Light"/>
              </a:rPr>
              <a:t> clients were approved on </a:t>
            </a:r>
            <a:r>
              <a:rPr lang="en" sz="1600" b="1">
                <a:solidFill>
                  <a:schemeClr val="lt2"/>
                </a:solidFill>
                <a:latin typeface="Fira Sans Condensed Light"/>
                <a:ea typeface="Fira Sans Condensed Light"/>
                <a:cs typeface="Fira Sans Condensed Light"/>
                <a:sym typeface="Fira Sans Condensed Light"/>
              </a:rPr>
              <a:t>1/2/2000</a:t>
            </a:r>
            <a:endParaRPr lang="en" sz="1600">
              <a:solidFill>
                <a:schemeClr val="lt2"/>
              </a:solidFill>
              <a:latin typeface="Fira Sans Condensed Light"/>
              <a:ea typeface="Fira Sans Condensed Light"/>
              <a:cs typeface="Fira Sans Condensed Light"/>
              <a:sym typeface="Fira Sans Condensed Light"/>
            </a:endParaRPr>
          </a:p>
        </p:txBody>
      </p:sp>
      <p:pic>
        <p:nvPicPr>
          <p:cNvPr id="6" name="Picture 5">
            <a:extLst>
              <a:ext uri="{FF2B5EF4-FFF2-40B4-BE49-F238E27FC236}">
                <a16:creationId xmlns:a16="http://schemas.microsoft.com/office/drawing/2014/main" id="{363D0EC9-760D-49BC-AA23-C66213F8AE1C}"/>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1359173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3" name="Picture 2">
            <a:extLst>
              <a:ext uri="{FF2B5EF4-FFF2-40B4-BE49-F238E27FC236}">
                <a16:creationId xmlns:a16="http://schemas.microsoft.com/office/drawing/2014/main" id="{6DC68A7C-EF8A-4715-A1D2-7503309BD92F}"/>
              </a:ext>
            </a:extLst>
          </p:cNvPr>
          <p:cNvPicPr>
            <a:picLocks noChangeAspect="1"/>
          </p:cNvPicPr>
          <p:nvPr/>
        </p:nvPicPr>
        <p:blipFill>
          <a:blip r:embed="rId3">
            <a:duotone>
              <a:schemeClr val="accent5">
                <a:shade val="45000"/>
                <a:satMod val="135000"/>
              </a:schemeClr>
              <a:prstClr val="white"/>
            </a:duotone>
          </a:blip>
          <a:stretch>
            <a:fillRect/>
          </a:stretch>
        </p:blipFill>
        <p:spPr>
          <a:xfrm>
            <a:off x="291838" y="1019299"/>
            <a:ext cx="4243409" cy="3888023"/>
          </a:xfrm>
          <a:prstGeom prst="rect">
            <a:avLst/>
          </a:prstGeom>
        </p:spPr>
      </p:pic>
      <p:pic>
        <p:nvPicPr>
          <p:cNvPr id="7" name="Picture 6">
            <a:extLst>
              <a:ext uri="{FF2B5EF4-FFF2-40B4-BE49-F238E27FC236}">
                <a16:creationId xmlns:a16="http://schemas.microsoft.com/office/drawing/2014/main" id="{BD5B30BB-0B40-423F-AD0C-F9C90422F2AA}"/>
              </a:ext>
            </a:extLst>
          </p:cNvPr>
          <p:cNvPicPr>
            <a:picLocks noChangeAspect="1"/>
          </p:cNvPicPr>
          <p:nvPr/>
        </p:nvPicPr>
        <p:blipFill>
          <a:blip r:embed="rId4">
            <a:duotone>
              <a:schemeClr val="accent5">
                <a:shade val="45000"/>
                <a:satMod val="135000"/>
              </a:schemeClr>
              <a:prstClr val="white"/>
            </a:duotone>
          </a:blip>
          <a:stretch>
            <a:fillRect/>
          </a:stretch>
        </p:blipFill>
        <p:spPr>
          <a:xfrm>
            <a:off x="4632514" y="1019299"/>
            <a:ext cx="2684333" cy="3888023"/>
          </a:xfrm>
          <a:prstGeom prst="rect">
            <a:avLst/>
          </a:prstGeom>
        </p:spPr>
      </p:pic>
      <p:sp>
        <p:nvSpPr>
          <p:cNvPr id="1714" name="Google Shape;1714;p42"/>
          <p:cNvSpPr txBox="1"/>
          <p:nvPr/>
        </p:nvSpPr>
        <p:spPr>
          <a:xfrm>
            <a:off x="183353" y="578695"/>
            <a:ext cx="8777293"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A lot of typos and incosistencies in cities</a:t>
            </a:r>
            <a:endParaRPr sz="1800" b="1">
              <a:solidFill>
                <a:schemeClr val="lt2"/>
              </a:solidFill>
              <a:latin typeface="Rajdhani"/>
              <a:ea typeface="Rajdhani"/>
              <a:cs typeface="Rajdhani"/>
              <a:sym typeface="Rajdhani"/>
            </a:endParaRPr>
          </a:p>
        </p:txBody>
      </p:sp>
      <p:sp>
        <p:nvSpPr>
          <p:cNvPr id="12" name="Google Shape;1602;p42">
            <a:extLst>
              <a:ext uri="{FF2B5EF4-FFF2-40B4-BE49-F238E27FC236}">
                <a16:creationId xmlns:a16="http://schemas.microsoft.com/office/drawing/2014/main" id="{7988C583-7E8A-445F-B525-8A819CDE1074}"/>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9" name="Google Shape;1710;p42">
            <a:extLst>
              <a:ext uri="{FF2B5EF4-FFF2-40B4-BE49-F238E27FC236}">
                <a16:creationId xmlns:a16="http://schemas.microsoft.com/office/drawing/2014/main" id="{C8FF7AF3-C833-4144-AB7C-98FACBA383CC}"/>
              </a:ext>
            </a:extLst>
          </p:cNvPr>
          <p:cNvSpPr txBox="1"/>
          <p:nvPr/>
        </p:nvSpPr>
        <p:spPr>
          <a:xfrm>
            <a:off x="7288498" y="878016"/>
            <a:ext cx="1545309" cy="2974566"/>
          </a:xfrm>
          <a:prstGeom prst="rect">
            <a:avLst/>
          </a:prstGeom>
          <a:noFill/>
          <a:ln>
            <a:noFill/>
          </a:ln>
        </p:spPr>
        <p:txBody>
          <a:bodyPr spcFirstLastPara="1" wrap="square" lIns="91425" tIns="182875" rIns="91425" bIns="0" anchor="t" anchorCtr="0">
            <a:noAutofit/>
          </a:bodyPr>
          <a:lstStyle/>
          <a:p>
            <a:pPr>
              <a:spcAft>
                <a:spcPts val="1600"/>
              </a:spcAft>
              <a:buClr>
                <a:schemeClr val="tx2"/>
              </a:buClr>
            </a:pPr>
            <a:r>
              <a:rPr lang="en" sz="1600">
                <a:solidFill>
                  <a:schemeClr val="lt2"/>
                </a:solidFill>
                <a:latin typeface="Fira Sans Condensed Light"/>
                <a:ea typeface="Fira Sans Condensed Light"/>
                <a:cs typeface="Fira Sans Condensed Light"/>
                <a:sym typeface="Fira Sans Condensed Light"/>
              </a:rPr>
              <a:t>Instafin allows </a:t>
            </a:r>
            <a:r>
              <a:rPr lang="en" sz="1600" b="1">
                <a:solidFill>
                  <a:schemeClr val="lt2"/>
                </a:solidFill>
                <a:latin typeface="Fira Sans Condensed Light"/>
                <a:ea typeface="Fira Sans Condensed Light"/>
                <a:cs typeface="Fira Sans Condensed Light"/>
                <a:sym typeface="Fira Sans Condensed Light"/>
              </a:rPr>
              <a:t>null values </a:t>
            </a:r>
            <a:r>
              <a:rPr lang="en" sz="1600">
                <a:solidFill>
                  <a:schemeClr val="lt2"/>
                </a:solidFill>
                <a:latin typeface="Fira Sans Condensed Light"/>
                <a:ea typeface="Fira Sans Condensed Light"/>
                <a:cs typeface="Fira Sans Condensed Light"/>
                <a:sym typeface="Fira Sans Condensed Light"/>
              </a:rPr>
              <a:t>under the city field and lacks a </a:t>
            </a:r>
            <a:r>
              <a:rPr lang="en" sz="1600" b="1">
                <a:solidFill>
                  <a:schemeClr val="lt2"/>
                </a:solidFill>
                <a:latin typeface="Fira Sans Condensed Light"/>
                <a:ea typeface="Fira Sans Condensed Light"/>
                <a:cs typeface="Fira Sans Condensed Light"/>
                <a:sym typeface="Fira Sans Condensed Light"/>
              </a:rPr>
              <a:t>drop-down list </a:t>
            </a:r>
            <a:r>
              <a:rPr lang="en" sz="1600">
                <a:solidFill>
                  <a:schemeClr val="lt2"/>
                </a:solidFill>
                <a:latin typeface="Fira Sans Condensed Light"/>
                <a:ea typeface="Fira Sans Condensed Light"/>
                <a:cs typeface="Fira Sans Condensed Light"/>
                <a:sym typeface="Fira Sans Condensed Light"/>
              </a:rPr>
              <a:t>to prevent typos and promote consistency in city names</a:t>
            </a:r>
          </a:p>
        </p:txBody>
      </p:sp>
      <p:pic>
        <p:nvPicPr>
          <p:cNvPr id="8" name="Picture 7">
            <a:extLst>
              <a:ext uri="{FF2B5EF4-FFF2-40B4-BE49-F238E27FC236}">
                <a16:creationId xmlns:a16="http://schemas.microsoft.com/office/drawing/2014/main" id="{349F18B6-9BCC-40D9-A4B2-2C9CAB8ACA5C}"/>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434187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7" name="Picture 6">
            <a:extLst>
              <a:ext uri="{FF2B5EF4-FFF2-40B4-BE49-F238E27FC236}">
                <a16:creationId xmlns:a16="http://schemas.microsoft.com/office/drawing/2014/main" id="{BB4B2E4A-3181-4E84-91EC-AA6525A7FDC0}"/>
              </a:ext>
            </a:extLst>
          </p:cNvPr>
          <p:cNvPicPr>
            <a:picLocks noChangeAspect="1"/>
          </p:cNvPicPr>
          <p:nvPr/>
        </p:nvPicPr>
        <p:blipFill>
          <a:blip r:embed="rId3">
            <a:duotone>
              <a:schemeClr val="accent5">
                <a:shade val="45000"/>
                <a:satMod val="135000"/>
              </a:schemeClr>
              <a:prstClr val="white"/>
            </a:duotone>
          </a:blip>
          <a:stretch>
            <a:fillRect/>
          </a:stretch>
        </p:blipFill>
        <p:spPr>
          <a:xfrm>
            <a:off x="4710886" y="1018810"/>
            <a:ext cx="2627024" cy="3890319"/>
          </a:xfrm>
          <a:prstGeom prst="rect">
            <a:avLst/>
          </a:prstGeom>
        </p:spPr>
      </p:pic>
      <p:pic>
        <p:nvPicPr>
          <p:cNvPr id="3" name="Picture 2">
            <a:extLst>
              <a:ext uri="{FF2B5EF4-FFF2-40B4-BE49-F238E27FC236}">
                <a16:creationId xmlns:a16="http://schemas.microsoft.com/office/drawing/2014/main" id="{E82178CF-DBD9-42E6-AC60-D84C11D71BFE}"/>
              </a:ext>
            </a:extLst>
          </p:cNvPr>
          <p:cNvPicPr>
            <a:picLocks noChangeAspect="1"/>
          </p:cNvPicPr>
          <p:nvPr/>
        </p:nvPicPr>
        <p:blipFill>
          <a:blip r:embed="rId4">
            <a:duotone>
              <a:schemeClr val="accent5">
                <a:shade val="45000"/>
                <a:satMod val="135000"/>
              </a:schemeClr>
              <a:prstClr val="white"/>
            </a:duotone>
          </a:blip>
          <a:stretch>
            <a:fillRect/>
          </a:stretch>
        </p:blipFill>
        <p:spPr>
          <a:xfrm>
            <a:off x="302555" y="1018811"/>
            <a:ext cx="4300107" cy="3907257"/>
          </a:xfrm>
          <a:prstGeom prst="rect">
            <a:avLst/>
          </a:prstGeom>
        </p:spPr>
      </p:pic>
      <p:sp>
        <p:nvSpPr>
          <p:cNvPr id="1714" name="Google Shape;1714;p42"/>
          <p:cNvSpPr txBox="1"/>
          <p:nvPr/>
        </p:nvSpPr>
        <p:spPr>
          <a:xfrm>
            <a:off x="183353" y="578695"/>
            <a:ext cx="4744994"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More inconsistencies in provinces…</a:t>
            </a:r>
            <a:endParaRPr sz="1800" b="1">
              <a:solidFill>
                <a:schemeClr val="lt2"/>
              </a:solidFill>
              <a:latin typeface="Rajdhani"/>
              <a:ea typeface="Rajdhani"/>
              <a:cs typeface="Rajdhani"/>
              <a:sym typeface="Rajdhani"/>
            </a:endParaRPr>
          </a:p>
        </p:txBody>
      </p:sp>
      <p:sp>
        <p:nvSpPr>
          <p:cNvPr id="12" name="Google Shape;1602;p42">
            <a:extLst>
              <a:ext uri="{FF2B5EF4-FFF2-40B4-BE49-F238E27FC236}">
                <a16:creationId xmlns:a16="http://schemas.microsoft.com/office/drawing/2014/main" id="{7988C583-7E8A-445F-B525-8A819CDE1074}"/>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8" name="Google Shape;1710;p42">
            <a:extLst>
              <a:ext uri="{FF2B5EF4-FFF2-40B4-BE49-F238E27FC236}">
                <a16:creationId xmlns:a16="http://schemas.microsoft.com/office/drawing/2014/main" id="{044E97EF-F556-40CA-A12C-4A15CE359878}"/>
              </a:ext>
            </a:extLst>
          </p:cNvPr>
          <p:cNvSpPr txBox="1"/>
          <p:nvPr/>
        </p:nvSpPr>
        <p:spPr>
          <a:xfrm>
            <a:off x="7336074" y="878015"/>
            <a:ext cx="1545309" cy="3418319"/>
          </a:xfrm>
          <a:prstGeom prst="rect">
            <a:avLst/>
          </a:prstGeom>
          <a:noFill/>
          <a:ln>
            <a:noFill/>
          </a:ln>
        </p:spPr>
        <p:txBody>
          <a:bodyPr spcFirstLastPara="1" wrap="square" lIns="91425" tIns="182875" rIns="91425" bIns="0" anchor="t" anchorCtr="0">
            <a:noAutofit/>
          </a:bodyPr>
          <a:lstStyle/>
          <a:p>
            <a:pPr>
              <a:spcAft>
                <a:spcPts val="1600"/>
              </a:spcAft>
              <a:buClr>
                <a:schemeClr val="tx2"/>
              </a:buClr>
            </a:pPr>
            <a:r>
              <a:rPr lang="en" sz="1600" dirty="0">
                <a:solidFill>
                  <a:schemeClr val="lt2"/>
                </a:solidFill>
                <a:latin typeface="Fira Sans Condensed Light"/>
                <a:ea typeface="Fira Sans Condensed Light"/>
                <a:cs typeface="Fira Sans Condensed Light"/>
                <a:sym typeface="Fira Sans Condensed Light"/>
              </a:rPr>
              <a:t>Instafin allows null values under the state (province field) and lacks a </a:t>
            </a:r>
            <a:r>
              <a:rPr lang="en" sz="1600" b="1" dirty="0">
                <a:solidFill>
                  <a:schemeClr val="lt2"/>
                </a:solidFill>
                <a:latin typeface="Fira Sans Condensed Light"/>
                <a:ea typeface="Fira Sans Condensed Light"/>
                <a:cs typeface="Fira Sans Condensed Light"/>
                <a:sym typeface="Fira Sans Condensed Light"/>
              </a:rPr>
              <a:t>drop-down list </a:t>
            </a:r>
            <a:r>
              <a:rPr lang="en" sz="1600" dirty="0">
                <a:solidFill>
                  <a:schemeClr val="lt2"/>
                </a:solidFill>
                <a:latin typeface="Fira Sans Condensed Light"/>
                <a:ea typeface="Fira Sans Condensed Light"/>
                <a:cs typeface="Fira Sans Condensed Light"/>
                <a:sym typeface="Fira Sans Condensed Light"/>
              </a:rPr>
              <a:t>to prevent typos and promote consistency in state (province) names</a:t>
            </a:r>
          </a:p>
        </p:txBody>
      </p:sp>
      <p:pic>
        <p:nvPicPr>
          <p:cNvPr id="9" name="Picture 8">
            <a:extLst>
              <a:ext uri="{FF2B5EF4-FFF2-40B4-BE49-F238E27FC236}">
                <a16:creationId xmlns:a16="http://schemas.microsoft.com/office/drawing/2014/main" id="{74B697DF-5C14-442C-8FA6-9D1F48C08787}"/>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1262455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3" name="Picture 2">
            <a:extLst>
              <a:ext uri="{FF2B5EF4-FFF2-40B4-BE49-F238E27FC236}">
                <a16:creationId xmlns:a16="http://schemas.microsoft.com/office/drawing/2014/main" id="{B884C63E-5F31-4FE8-8079-E3031E5F1E8D}"/>
              </a:ext>
            </a:extLst>
          </p:cNvPr>
          <p:cNvPicPr>
            <a:picLocks noChangeAspect="1"/>
          </p:cNvPicPr>
          <p:nvPr/>
        </p:nvPicPr>
        <p:blipFill>
          <a:blip r:embed="rId3">
            <a:duotone>
              <a:schemeClr val="accent5">
                <a:shade val="45000"/>
                <a:satMod val="135000"/>
              </a:schemeClr>
              <a:prstClr val="white"/>
            </a:duotone>
          </a:blip>
          <a:stretch>
            <a:fillRect/>
          </a:stretch>
        </p:blipFill>
        <p:spPr>
          <a:xfrm>
            <a:off x="275665" y="927895"/>
            <a:ext cx="7039726" cy="3987005"/>
          </a:xfrm>
          <a:prstGeom prst="rect">
            <a:avLst/>
          </a:prstGeom>
        </p:spPr>
      </p:pic>
      <p:sp>
        <p:nvSpPr>
          <p:cNvPr id="1714" name="Google Shape;1714;p42"/>
          <p:cNvSpPr txBox="1"/>
          <p:nvPr/>
        </p:nvSpPr>
        <p:spPr>
          <a:xfrm>
            <a:off x="183353" y="578695"/>
            <a:ext cx="4744994"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Philippines?</a:t>
            </a:r>
            <a:endParaRPr sz="1800" b="1">
              <a:solidFill>
                <a:schemeClr val="lt2"/>
              </a:solidFill>
              <a:latin typeface="Rajdhani"/>
              <a:ea typeface="Rajdhani"/>
              <a:cs typeface="Rajdhani"/>
              <a:sym typeface="Rajdhani"/>
            </a:endParaRPr>
          </a:p>
        </p:txBody>
      </p:sp>
      <p:sp>
        <p:nvSpPr>
          <p:cNvPr id="12" name="Google Shape;1602;p42">
            <a:extLst>
              <a:ext uri="{FF2B5EF4-FFF2-40B4-BE49-F238E27FC236}">
                <a16:creationId xmlns:a16="http://schemas.microsoft.com/office/drawing/2014/main" id="{7988C583-7E8A-445F-B525-8A819CDE1074}"/>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pic>
        <p:nvPicPr>
          <p:cNvPr id="5" name="Picture 4">
            <a:extLst>
              <a:ext uri="{FF2B5EF4-FFF2-40B4-BE49-F238E27FC236}">
                <a16:creationId xmlns:a16="http://schemas.microsoft.com/office/drawing/2014/main" id="{07D97AAA-711C-41F2-958E-EF8E629258CF}"/>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2394341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8" name="Picture 7">
            <a:extLst>
              <a:ext uri="{FF2B5EF4-FFF2-40B4-BE49-F238E27FC236}">
                <a16:creationId xmlns:a16="http://schemas.microsoft.com/office/drawing/2014/main" id="{26A804F2-12A3-4BD1-822D-D2634FBA6B14}"/>
              </a:ext>
            </a:extLst>
          </p:cNvPr>
          <p:cNvPicPr>
            <a:picLocks noChangeAspect="1"/>
          </p:cNvPicPr>
          <p:nvPr/>
        </p:nvPicPr>
        <p:blipFill>
          <a:blip r:embed="rId3">
            <a:duotone>
              <a:schemeClr val="accent5">
                <a:shade val="45000"/>
                <a:satMod val="135000"/>
              </a:schemeClr>
              <a:prstClr val="white"/>
            </a:duotone>
          </a:blip>
          <a:stretch>
            <a:fillRect/>
          </a:stretch>
        </p:blipFill>
        <p:spPr>
          <a:xfrm>
            <a:off x="6926744" y="1241668"/>
            <a:ext cx="1675921" cy="3186856"/>
          </a:xfrm>
          <a:prstGeom prst="rect">
            <a:avLst/>
          </a:prstGeom>
        </p:spPr>
      </p:pic>
      <p:pic>
        <p:nvPicPr>
          <p:cNvPr id="5" name="Picture 4">
            <a:extLst>
              <a:ext uri="{FF2B5EF4-FFF2-40B4-BE49-F238E27FC236}">
                <a16:creationId xmlns:a16="http://schemas.microsoft.com/office/drawing/2014/main" id="{A1F660EA-196B-4B08-972F-D25BDC51A94C}"/>
              </a:ext>
            </a:extLst>
          </p:cNvPr>
          <p:cNvPicPr>
            <a:picLocks noChangeAspect="1"/>
          </p:cNvPicPr>
          <p:nvPr/>
        </p:nvPicPr>
        <p:blipFill>
          <a:blip r:embed="rId4">
            <a:duotone>
              <a:schemeClr val="accent5">
                <a:shade val="45000"/>
                <a:satMod val="135000"/>
              </a:schemeClr>
              <a:prstClr val="white"/>
            </a:duotone>
          </a:blip>
          <a:stretch>
            <a:fillRect/>
          </a:stretch>
        </p:blipFill>
        <p:spPr>
          <a:xfrm>
            <a:off x="276053" y="2910134"/>
            <a:ext cx="6521824" cy="1533957"/>
          </a:xfrm>
          <a:prstGeom prst="rect">
            <a:avLst/>
          </a:prstGeom>
        </p:spPr>
      </p:pic>
      <p:pic>
        <p:nvPicPr>
          <p:cNvPr id="3" name="Picture 2">
            <a:extLst>
              <a:ext uri="{FF2B5EF4-FFF2-40B4-BE49-F238E27FC236}">
                <a16:creationId xmlns:a16="http://schemas.microsoft.com/office/drawing/2014/main" id="{DC54C364-3D13-459A-AC00-3C69EC3946F2}"/>
              </a:ext>
            </a:extLst>
          </p:cNvPr>
          <p:cNvPicPr>
            <a:picLocks noChangeAspect="1"/>
          </p:cNvPicPr>
          <p:nvPr/>
        </p:nvPicPr>
        <p:blipFill>
          <a:blip r:embed="rId5">
            <a:duotone>
              <a:schemeClr val="accent5">
                <a:shade val="45000"/>
                <a:satMod val="135000"/>
              </a:schemeClr>
              <a:prstClr val="white"/>
            </a:duotone>
          </a:blip>
          <a:stretch>
            <a:fillRect/>
          </a:stretch>
        </p:blipFill>
        <p:spPr>
          <a:xfrm>
            <a:off x="276053" y="1241669"/>
            <a:ext cx="6521824" cy="1543716"/>
          </a:xfrm>
          <a:prstGeom prst="rect">
            <a:avLst/>
          </a:prstGeom>
        </p:spPr>
      </p:pic>
      <p:sp>
        <p:nvSpPr>
          <p:cNvPr id="1714" name="Google Shape;1714;p42"/>
          <p:cNvSpPr txBox="1"/>
          <p:nvPr/>
        </p:nvSpPr>
        <p:spPr>
          <a:xfrm>
            <a:off x="183352" y="578695"/>
            <a:ext cx="8777293"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dirty="0">
                <a:solidFill>
                  <a:schemeClr val="lt2"/>
                </a:solidFill>
                <a:latin typeface="Rajdhani"/>
                <a:ea typeface="Rajdhani"/>
                <a:cs typeface="Rajdhani"/>
                <a:sym typeface="Rajdhani"/>
              </a:rPr>
              <a:t>(Pre-Odette)* </a:t>
            </a:r>
            <a:r>
              <a:rPr lang="en" sz="1800" b="1" dirty="0">
                <a:solidFill>
                  <a:schemeClr val="lt2"/>
                </a:solidFill>
                <a:latin typeface="Rajdhani"/>
                <a:ea typeface="Rajdhani"/>
                <a:cs typeface="Rajdhani"/>
                <a:sym typeface="Rajdhani"/>
              </a:rPr>
              <a:t>Do we normally enter transactions outside working hours/days?</a:t>
            </a:r>
            <a:endParaRPr sz="1800" b="1" dirty="0">
              <a:solidFill>
                <a:schemeClr val="lt2"/>
              </a:solidFill>
              <a:latin typeface="Rajdhani"/>
              <a:ea typeface="Rajdhani"/>
              <a:cs typeface="Rajdhani"/>
              <a:sym typeface="Rajdhani"/>
            </a:endParaRPr>
          </a:p>
        </p:txBody>
      </p:sp>
      <p:sp>
        <p:nvSpPr>
          <p:cNvPr id="12" name="Google Shape;1602;p42">
            <a:extLst>
              <a:ext uri="{FF2B5EF4-FFF2-40B4-BE49-F238E27FC236}">
                <a16:creationId xmlns:a16="http://schemas.microsoft.com/office/drawing/2014/main" id="{7988C583-7E8A-445F-B525-8A819CDE1074}"/>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13" name="Google Shape;1710;p42">
            <a:extLst>
              <a:ext uri="{FF2B5EF4-FFF2-40B4-BE49-F238E27FC236}">
                <a16:creationId xmlns:a16="http://schemas.microsoft.com/office/drawing/2014/main" id="{42D627F9-8139-47C5-97FC-78897EDE414B}"/>
              </a:ext>
            </a:extLst>
          </p:cNvPr>
          <p:cNvSpPr txBox="1"/>
          <p:nvPr/>
        </p:nvSpPr>
        <p:spPr>
          <a:xfrm>
            <a:off x="276054" y="4487186"/>
            <a:ext cx="6142724" cy="331854"/>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600" b="1" dirty="0">
                <a:solidFill>
                  <a:schemeClr val="lt2"/>
                </a:solidFill>
                <a:latin typeface="Fira Sans Condensed Light"/>
                <a:ea typeface="Fira Sans Condensed Light"/>
                <a:cs typeface="Fira Sans Condensed Light"/>
                <a:sym typeface="Fira Sans Condensed Light"/>
              </a:rPr>
              <a:t>1,324,263 or 23% </a:t>
            </a:r>
            <a:r>
              <a:rPr lang="en" sz="1600" dirty="0">
                <a:solidFill>
                  <a:schemeClr val="lt2"/>
                </a:solidFill>
                <a:latin typeface="Fira Sans Condensed Light"/>
                <a:ea typeface="Fira Sans Condensed Light"/>
                <a:cs typeface="Fira Sans Condensed Light"/>
                <a:sym typeface="Fira Sans Condensed Light"/>
              </a:rPr>
              <a:t>of transactions were made </a:t>
            </a:r>
            <a:r>
              <a:rPr lang="en" sz="1600" b="1" dirty="0">
                <a:solidFill>
                  <a:schemeClr val="lt2"/>
                </a:solidFill>
                <a:latin typeface="Fira Sans Condensed Light"/>
                <a:ea typeface="Fira Sans Condensed Light"/>
                <a:cs typeface="Fira Sans Condensed Light"/>
                <a:sym typeface="Fira Sans Condensed Light"/>
              </a:rPr>
              <a:t>outside working hours</a:t>
            </a:r>
            <a:endParaRPr sz="1600" b="1" dirty="0">
              <a:solidFill>
                <a:schemeClr val="lt2"/>
              </a:solidFill>
              <a:latin typeface="Fira Sans Condensed Light"/>
              <a:ea typeface="Fira Sans Condensed Light"/>
              <a:cs typeface="Fira Sans Condensed Light"/>
              <a:sym typeface="Fira Sans Condensed Light"/>
            </a:endParaRPr>
          </a:p>
        </p:txBody>
      </p:sp>
      <p:pic>
        <p:nvPicPr>
          <p:cNvPr id="9" name="Picture 8">
            <a:extLst>
              <a:ext uri="{FF2B5EF4-FFF2-40B4-BE49-F238E27FC236}">
                <a16:creationId xmlns:a16="http://schemas.microsoft.com/office/drawing/2014/main" id="{B7E3B6E3-325F-474E-BEE8-EE75CEB8AC28}"/>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
        <p:nvSpPr>
          <p:cNvPr id="10" name="Google Shape;1710;p42">
            <a:extLst>
              <a:ext uri="{FF2B5EF4-FFF2-40B4-BE49-F238E27FC236}">
                <a16:creationId xmlns:a16="http://schemas.microsoft.com/office/drawing/2014/main" id="{BE1BF8B7-3DC7-4F25-9317-064DD0931EBC}"/>
              </a:ext>
            </a:extLst>
          </p:cNvPr>
          <p:cNvSpPr txBox="1"/>
          <p:nvPr/>
        </p:nvSpPr>
        <p:spPr>
          <a:xfrm>
            <a:off x="6418778" y="4722499"/>
            <a:ext cx="2725223" cy="421001"/>
          </a:xfrm>
          <a:prstGeom prst="rect">
            <a:avLst/>
          </a:prstGeom>
          <a:noFill/>
          <a:ln>
            <a:noFill/>
          </a:ln>
        </p:spPr>
        <p:txBody>
          <a:bodyPr spcFirstLastPara="1" wrap="square" lIns="91425" tIns="182875" rIns="91425" bIns="0" anchor="t" anchorCtr="0">
            <a:noAutofit/>
          </a:bodyPr>
          <a:lstStyle/>
          <a:p>
            <a:pPr marL="0" lvl="0" indent="0" algn="r" rtl="0">
              <a:spcBef>
                <a:spcPts val="0"/>
              </a:spcBef>
              <a:spcAft>
                <a:spcPts val="1600"/>
              </a:spcAft>
              <a:buNone/>
            </a:pPr>
            <a:r>
              <a:rPr lang="en" sz="1100" i="1" dirty="0">
                <a:solidFill>
                  <a:schemeClr val="lt2"/>
                </a:solidFill>
                <a:latin typeface="Fira Sans Condensed Light"/>
                <a:ea typeface="Fira Sans Condensed Light"/>
                <a:cs typeface="Fira Sans Condensed Light"/>
                <a:sym typeface="Fira Sans Condensed Light"/>
              </a:rPr>
              <a:t>*October to November 2021</a:t>
            </a:r>
            <a:endParaRPr sz="1100" i="1" dirty="0">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190084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16" name="Picture 15">
            <a:extLst>
              <a:ext uri="{FF2B5EF4-FFF2-40B4-BE49-F238E27FC236}">
                <a16:creationId xmlns:a16="http://schemas.microsoft.com/office/drawing/2014/main" id="{5711879D-E302-4E66-BA28-8C65D35858B9}"/>
              </a:ext>
            </a:extLst>
          </p:cNvPr>
          <p:cNvPicPr>
            <a:picLocks noChangeAspect="1"/>
          </p:cNvPicPr>
          <p:nvPr/>
        </p:nvPicPr>
        <p:blipFill>
          <a:blip r:embed="rId3">
            <a:duotone>
              <a:schemeClr val="accent5">
                <a:shade val="45000"/>
                <a:satMod val="135000"/>
              </a:schemeClr>
              <a:prstClr val="white"/>
            </a:duotone>
          </a:blip>
          <a:stretch>
            <a:fillRect/>
          </a:stretch>
        </p:blipFill>
        <p:spPr>
          <a:xfrm>
            <a:off x="276053" y="2897235"/>
            <a:ext cx="6521824" cy="1532477"/>
          </a:xfrm>
          <a:prstGeom prst="rect">
            <a:avLst/>
          </a:prstGeom>
        </p:spPr>
      </p:pic>
      <p:pic>
        <p:nvPicPr>
          <p:cNvPr id="7" name="Picture 6">
            <a:extLst>
              <a:ext uri="{FF2B5EF4-FFF2-40B4-BE49-F238E27FC236}">
                <a16:creationId xmlns:a16="http://schemas.microsoft.com/office/drawing/2014/main" id="{53AC03EA-9C7E-4355-BF46-6A2CE6627013}"/>
              </a:ext>
            </a:extLst>
          </p:cNvPr>
          <p:cNvPicPr>
            <a:picLocks noChangeAspect="1"/>
          </p:cNvPicPr>
          <p:nvPr/>
        </p:nvPicPr>
        <p:blipFill>
          <a:blip r:embed="rId4">
            <a:duotone>
              <a:schemeClr val="accent5">
                <a:shade val="45000"/>
                <a:satMod val="135000"/>
              </a:schemeClr>
              <a:prstClr val="white"/>
            </a:duotone>
          </a:blip>
          <a:stretch>
            <a:fillRect/>
          </a:stretch>
        </p:blipFill>
        <p:spPr>
          <a:xfrm>
            <a:off x="276053" y="1241669"/>
            <a:ext cx="6521824" cy="1535137"/>
          </a:xfrm>
          <a:prstGeom prst="rect">
            <a:avLst/>
          </a:prstGeom>
        </p:spPr>
      </p:pic>
      <p:sp>
        <p:nvSpPr>
          <p:cNvPr id="1714" name="Google Shape;1714;p42"/>
          <p:cNvSpPr txBox="1"/>
          <p:nvPr/>
        </p:nvSpPr>
        <p:spPr>
          <a:xfrm>
            <a:off x="183352" y="578695"/>
            <a:ext cx="8777293"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dirty="0">
                <a:solidFill>
                  <a:schemeClr val="lt2"/>
                </a:solidFill>
                <a:latin typeface="Rajdhani"/>
                <a:ea typeface="Rajdhani"/>
                <a:cs typeface="Rajdhani"/>
                <a:sym typeface="Rajdhani"/>
              </a:rPr>
              <a:t>(Post-Odette)* </a:t>
            </a:r>
            <a:r>
              <a:rPr lang="en" sz="1800" b="1" dirty="0">
                <a:solidFill>
                  <a:schemeClr val="lt2"/>
                </a:solidFill>
                <a:latin typeface="Rajdhani"/>
                <a:ea typeface="Rajdhani"/>
                <a:cs typeface="Rajdhani"/>
                <a:sym typeface="Rajdhani"/>
              </a:rPr>
              <a:t>Do we normally enter transactions outside working hours/days?</a:t>
            </a:r>
            <a:endParaRPr sz="1800" b="1" dirty="0">
              <a:solidFill>
                <a:schemeClr val="lt2"/>
              </a:solidFill>
              <a:latin typeface="Rajdhani"/>
              <a:ea typeface="Rajdhani"/>
              <a:cs typeface="Rajdhani"/>
              <a:sym typeface="Rajdhani"/>
            </a:endParaRPr>
          </a:p>
        </p:txBody>
      </p:sp>
      <p:sp>
        <p:nvSpPr>
          <p:cNvPr id="12" name="Google Shape;1602;p42">
            <a:extLst>
              <a:ext uri="{FF2B5EF4-FFF2-40B4-BE49-F238E27FC236}">
                <a16:creationId xmlns:a16="http://schemas.microsoft.com/office/drawing/2014/main" id="{7988C583-7E8A-445F-B525-8A819CDE1074}"/>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13" name="Google Shape;1710;p42">
            <a:extLst>
              <a:ext uri="{FF2B5EF4-FFF2-40B4-BE49-F238E27FC236}">
                <a16:creationId xmlns:a16="http://schemas.microsoft.com/office/drawing/2014/main" id="{42D627F9-8139-47C5-97FC-78897EDE414B}"/>
              </a:ext>
            </a:extLst>
          </p:cNvPr>
          <p:cNvSpPr txBox="1"/>
          <p:nvPr/>
        </p:nvSpPr>
        <p:spPr>
          <a:xfrm>
            <a:off x="276053" y="4262598"/>
            <a:ext cx="7382905" cy="331854"/>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600" b="1" dirty="0">
                <a:solidFill>
                  <a:schemeClr val="lt2"/>
                </a:solidFill>
                <a:latin typeface="Fira Sans Condensed Light"/>
                <a:ea typeface="Fira Sans Condensed Light"/>
                <a:cs typeface="Fira Sans Condensed Light"/>
                <a:sym typeface="Fira Sans Condensed Light"/>
              </a:rPr>
              <a:t>1,163,276 </a:t>
            </a:r>
            <a:r>
              <a:rPr lang="en" sz="1600" dirty="0">
                <a:solidFill>
                  <a:schemeClr val="lt2"/>
                </a:solidFill>
                <a:latin typeface="Fira Sans Condensed Light"/>
                <a:ea typeface="Fira Sans Condensed Light"/>
                <a:cs typeface="Fira Sans Condensed Light"/>
                <a:sym typeface="Fira Sans Condensed Light"/>
              </a:rPr>
              <a:t>transactions were made </a:t>
            </a:r>
            <a:r>
              <a:rPr lang="en" sz="1600" b="1" dirty="0">
                <a:solidFill>
                  <a:schemeClr val="lt2"/>
                </a:solidFill>
                <a:latin typeface="Fira Sans Condensed Light"/>
                <a:ea typeface="Fira Sans Condensed Light"/>
                <a:cs typeface="Fira Sans Condensed Light"/>
                <a:sym typeface="Fira Sans Condensed Light"/>
              </a:rPr>
              <a:t>outside working hours, </a:t>
            </a:r>
            <a:r>
              <a:rPr lang="en" sz="1600" dirty="0">
                <a:solidFill>
                  <a:schemeClr val="lt2"/>
                </a:solidFill>
                <a:latin typeface="Fira Sans Condensed Light"/>
                <a:ea typeface="Fira Sans Condensed Light"/>
                <a:cs typeface="Fira Sans Condensed Light"/>
                <a:sym typeface="Fira Sans Condensed Light"/>
              </a:rPr>
              <a:t>60% are interest-related</a:t>
            </a:r>
            <a:endParaRPr sz="1600" dirty="0">
              <a:solidFill>
                <a:schemeClr val="lt2"/>
              </a:solidFill>
              <a:latin typeface="Fira Sans Condensed Light"/>
              <a:ea typeface="Fira Sans Condensed Light"/>
              <a:cs typeface="Fira Sans Condensed Light"/>
              <a:sym typeface="Fira Sans Condensed Light"/>
            </a:endParaRPr>
          </a:p>
        </p:txBody>
      </p:sp>
      <p:pic>
        <p:nvPicPr>
          <p:cNvPr id="9" name="Picture 8">
            <a:extLst>
              <a:ext uri="{FF2B5EF4-FFF2-40B4-BE49-F238E27FC236}">
                <a16:creationId xmlns:a16="http://schemas.microsoft.com/office/drawing/2014/main" id="{B7E3B6E3-325F-474E-BEE8-EE75CEB8AC2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pic>
        <p:nvPicPr>
          <p:cNvPr id="18" name="Picture 17">
            <a:extLst>
              <a:ext uri="{FF2B5EF4-FFF2-40B4-BE49-F238E27FC236}">
                <a16:creationId xmlns:a16="http://schemas.microsoft.com/office/drawing/2014/main" id="{A68A2A9C-F071-41B4-8868-C02FEBA165FA}"/>
              </a:ext>
            </a:extLst>
          </p:cNvPr>
          <p:cNvPicPr>
            <a:picLocks noChangeAspect="1"/>
          </p:cNvPicPr>
          <p:nvPr/>
        </p:nvPicPr>
        <p:blipFill>
          <a:blip r:embed="rId7">
            <a:duotone>
              <a:schemeClr val="accent5">
                <a:shade val="45000"/>
                <a:satMod val="135000"/>
              </a:schemeClr>
              <a:prstClr val="white"/>
            </a:duotone>
          </a:blip>
          <a:stretch>
            <a:fillRect/>
          </a:stretch>
        </p:blipFill>
        <p:spPr>
          <a:xfrm>
            <a:off x="6912995" y="1241668"/>
            <a:ext cx="1667239" cy="3186857"/>
          </a:xfrm>
          <a:prstGeom prst="rect">
            <a:avLst/>
          </a:prstGeom>
        </p:spPr>
      </p:pic>
      <p:sp>
        <p:nvSpPr>
          <p:cNvPr id="10" name="Google Shape;1710;p42">
            <a:extLst>
              <a:ext uri="{FF2B5EF4-FFF2-40B4-BE49-F238E27FC236}">
                <a16:creationId xmlns:a16="http://schemas.microsoft.com/office/drawing/2014/main" id="{61009816-90FF-4FBD-A47A-E1655B7EAA85}"/>
              </a:ext>
            </a:extLst>
          </p:cNvPr>
          <p:cNvSpPr txBox="1"/>
          <p:nvPr/>
        </p:nvSpPr>
        <p:spPr>
          <a:xfrm>
            <a:off x="6418778" y="4722499"/>
            <a:ext cx="2725223" cy="421001"/>
          </a:xfrm>
          <a:prstGeom prst="rect">
            <a:avLst/>
          </a:prstGeom>
          <a:noFill/>
          <a:ln>
            <a:noFill/>
          </a:ln>
        </p:spPr>
        <p:txBody>
          <a:bodyPr spcFirstLastPara="1" wrap="square" lIns="91425" tIns="182875" rIns="91425" bIns="0" anchor="t" anchorCtr="0">
            <a:noAutofit/>
          </a:bodyPr>
          <a:lstStyle/>
          <a:p>
            <a:pPr marL="0" lvl="0" indent="0" algn="r" rtl="0">
              <a:spcBef>
                <a:spcPts val="0"/>
              </a:spcBef>
              <a:spcAft>
                <a:spcPts val="1600"/>
              </a:spcAft>
              <a:buNone/>
            </a:pPr>
            <a:r>
              <a:rPr lang="en" sz="1100" i="1" dirty="0">
                <a:solidFill>
                  <a:schemeClr val="lt2"/>
                </a:solidFill>
                <a:latin typeface="Fira Sans Condensed Light"/>
                <a:ea typeface="Fira Sans Condensed Light"/>
                <a:cs typeface="Fira Sans Condensed Light"/>
                <a:sym typeface="Fira Sans Condensed Light"/>
              </a:rPr>
              <a:t>*January 2022</a:t>
            </a:r>
            <a:endParaRPr sz="1100" i="1" dirty="0">
              <a:solidFill>
                <a:schemeClr val="lt2"/>
              </a:solidFill>
              <a:latin typeface="Fira Sans Condensed Light"/>
              <a:ea typeface="Fira Sans Condensed Light"/>
              <a:cs typeface="Fira Sans Condensed Light"/>
              <a:sym typeface="Fira Sans Condensed Light"/>
            </a:endParaRPr>
          </a:p>
        </p:txBody>
      </p:sp>
      <p:sp>
        <p:nvSpPr>
          <p:cNvPr id="11" name="Google Shape;1710;p42">
            <a:extLst>
              <a:ext uri="{FF2B5EF4-FFF2-40B4-BE49-F238E27FC236}">
                <a16:creationId xmlns:a16="http://schemas.microsoft.com/office/drawing/2014/main" id="{6C6BD8F2-07E8-43B0-BACD-B0650C0D8CC2}"/>
              </a:ext>
            </a:extLst>
          </p:cNvPr>
          <p:cNvSpPr txBox="1"/>
          <p:nvPr/>
        </p:nvSpPr>
        <p:spPr>
          <a:xfrm>
            <a:off x="276052" y="4552327"/>
            <a:ext cx="7382905" cy="331854"/>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600" b="1" dirty="0">
                <a:solidFill>
                  <a:schemeClr val="lt2"/>
                </a:solidFill>
                <a:latin typeface="Fira Sans Condensed Light"/>
                <a:ea typeface="Fira Sans Condensed Light"/>
                <a:cs typeface="Fira Sans Condensed Light"/>
                <a:sym typeface="Fira Sans Condensed Light"/>
              </a:rPr>
              <a:t>466,190 </a:t>
            </a:r>
            <a:r>
              <a:rPr lang="en" sz="1600" dirty="0">
                <a:solidFill>
                  <a:schemeClr val="lt2"/>
                </a:solidFill>
                <a:latin typeface="Fira Sans Condensed Light"/>
                <a:ea typeface="Fira Sans Condensed Light"/>
                <a:cs typeface="Fira Sans Condensed Light"/>
                <a:sym typeface="Fira Sans Condensed Light"/>
              </a:rPr>
              <a:t>or </a:t>
            </a:r>
            <a:r>
              <a:rPr lang="en" sz="1600" b="1" dirty="0">
                <a:solidFill>
                  <a:schemeClr val="lt2"/>
                </a:solidFill>
                <a:latin typeface="Fira Sans Condensed Light"/>
                <a:ea typeface="Fira Sans Condensed Light"/>
                <a:cs typeface="Fira Sans Condensed Light"/>
                <a:sym typeface="Fira Sans Condensed Light"/>
              </a:rPr>
              <a:t>20% </a:t>
            </a:r>
            <a:r>
              <a:rPr lang="en" sz="1600" dirty="0">
                <a:solidFill>
                  <a:schemeClr val="lt2"/>
                </a:solidFill>
                <a:latin typeface="Fira Sans Condensed Light"/>
                <a:ea typeface="Fira Sans Condensed Light"/>
                <a:cs typeface="Fira Sans Condensed Light"/>
                <a:sym typeface="Fira Sans Condensed Light"/>
              </a:rPr>
              <a:t>transactions were made </a:t>
            </a:r>
            <a:r>
              <a:rPr lang="en" sz="1600" b="1" dirty="0">
                <a:solidFill>
                  <a:schemeClr val="lt2"/>
                </a:solidFill>
                <a:latin typeface="Fira Sans Condensed Light"/>
                <a:ea typeface="Fira Sans Condensed Light"/>
                <a:cs typeface="Fira Sans Condensed Light"/>
                <a:sym typeface="Fira Sans Condensed Light"/>
              </a:rPr>
              <a:t>outside working hours </a:t>
            </a:r>
            <a:r>
              <a:rPr lang="en" sz="1600" i="1" dirty="0">
                <a:solidFill>
                  <a:schemeClr val="lt2"/>
                </a:solidFill>
                <a:latin typeface="Fira Sans Condensed Light"/>
                <a:ea typeface="Fira Sans Condensed Light"/>
                <a:cs typeface="Fira Sans Condensed Light"/>
                <a:sym typeface="Fira Sans Condensed Light"/>
              </a:rPr>
              <a:t>(exc. </a:t>
            </a:r>
            <a:r>
              <a:rPr lang="en-PH" sz="1600" i="1" dirty="0">
                <a:solidFill>
                  <a:schemeClr val="lt2"/>
                </a:solidFill>
                <a:latin typeface="Fira Sans Condensed Light"/>
                <a:ea typeface="Fira Sans Condensed Light"/>
                <a:cs typeface="Fira Sans Condensed Light"/>
                <a:sym typeface="Fira Sans Condensed Light"/>
              </a:rPr>
              <a:t>i</a:t>
            </a:r>
            <a:r>
              <a:rPr lang="en" sz="1600" i="1" dirty="0">
                <a:solidFill>
                  <a:schemeClr val="lt2"/>
                </a:solidFill>
                <a:latin typeface="Fira Sans Condensed Light"/>
                <a:ea typeface="Fira Sans Condensed Light"/>
                <a:cs typeface="Fira Sans Condensed Light"/>
                <a:sym typeface="Fira Sans Condensed Light"/>
              </a:rPr>
              <a:t>nterest-related)</a:t>
            </a:r>
            <a:endParaRPr sz="1600" i="1" dirty="0">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03764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500">
                <a:latin typeface="Rajdhani"/>
                <a:ea typeface="Rajdhani"/>
                <a:cs typeface="Rajdhani"/>
                <a:sym typeface="Rajdhani"/>
              </a:rPr>
              <a:t>FRAUD OVERVIEW</a:t>
            </a:r>
            <a:endParaRPr sz="6500">
              <a:latin typeface="Rajdhani"/>
              <a:ea typeface="Rajdhani"/>
              <a:cs typeface="Rajdhani"/>
              <a:sym typeface="Rajdhani"/>
            </a:endParaRPr>
          </a:p>
        </p:txBody>
      </p:sp>
      <p:pic>
        <p:nvPicPr>
          <p:cNvPr id="7" name="Picture 6">
            <a:extLst>
              <a:ext uri="{FF2B5EF4-FFF2-40B4-BE49-F238E27FC236}">
                <a16:creationId xmlns:a16="http://schemas.microsoft.com/office/drawing/2014/main" id="{EB652D9F-7073-4EC3-8957-21A9354CB7C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6755" y="53162"/>
            <a:ext cx="765876" cy="906858"/>
          </a:xfrm>
          <a:prstGeom prst="rect">
            <a:avLst/>
          </a:prstGeom>
        </p:spPr>
      </p:pic>
    </p:spTree>
    <p:extLst>
      <p:ext uri="{BB962C8B-B14F-4D97-AF65-F5344CB8AC3E}">
        <p14:creationId xmlns:p14="http://schemas.microsoft.com/office/powerpoint/2010/main" val="301771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13" name="Picture 12">
            <a:extLst>
              <a:ext uri="{FF2B5EF4-FFF2-40B4-BE49-F238E27FC236}">
                <a16:creationId xmlns:a16="http://schemas.microsoft.com/office/drawing/2014/main" id="{76FF62BC-C875-45A1-A343-DA2E604E7BE9}"/>
              </a:ext>
            </a:extLst>
          </p:cNvPr>
          <p:cNvPicPr>
            <a:picLocks noChangeAspect="1"/>
          </p:cNvPicPr>
          <p:nvPr/>
        </p:nvPicPr>
        <p:blipFill>
          <a:blip r:embed="rId3">
            <a:duotone>
              <a:schemeClr val="accent5">
                <a:shade val="45000"/>
                <a:satMod val="135000"/>
              </a:schemeClr>
              <a:prstClr val="white"/>
            </a:duotone>
          </a:blip>
          <a:stretch>
            <a:fillRect/>
          </a:stretch>
        </p:blipFill>
        <p:spPr>
          <a:xfrm>
            <a:off x="6702182" y="1013437"/>
            <a:ext cx="1896643" cy="3551368"/>
          </a:xfrm>
          <a:prstGeom prst="rect">
            <a:avLst/>
          </a:prstGeom>
        </p:spPr>
      </p:pic>
      <p:pic>
        <p:nvPicPr>
          <p:cNvPr id="4" name="Picture 3">
            <a:extLst>
              <a:ext uri="{FF2B5EF4-FFF2-40B4-BE49-F238E27FC236}">
                <a16:creationId xmlns:a16="http://schemas.microsoft.com/office/drawing/2014/main" id="{D92FFE8F-ADED-4C42-88C5-16C737958C05}"/>
              </a:ext>
            </a:extLst>
          </p:cNvPr>
          <p:cNvPicPr>
            <a:picLocks noChangeAspect="1"/>
          </p:cNvPicPr>
          <p:nvPr/>
        </p:nvPicPr>
        <p:blipFill>
          <a:blip r:embed="rId4">
            <a:duotone>
              <a:schemeClr val="accent5">
                <a:shade val="45000"/>
                <a:satMod val="135000"/>
              </a:schemeClr>
              <a:prstClr val="white"/>
            </a:duotone>
          </a:blip>
          <a:stretch>
            <a:fillRect/>
          </a:stretch>
        </p:blipFill>
        <p:spPr>
          <a:xfrm>
            <a:off x="276053" y="1013437"/>
            <a:ext cx="6344751" cy="3551495"/>
          </a:xfrm>
          <a:prstGeom prst="rect">
            <a:avLst/>
          </a:prstGeom>
        </p:spPr>
      </p:pic>
      <p:sp>
        <p:nvSpPr>
          <p:cNvPr id="1714" name="Google Shape;1714;p42"/>
          <p:cNvSpPr txBox="1"/>
          <p:nvPr/>
        </p:nvSpPr>
        <p:spPr>
          <a:xfrm>
            <a:off x="183352" y="578695"/>
            <a:ext cx="8777293"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dirty="0">
                <a:solidFill>
                  <a:schemeClr val="lt2"/>
                </a:solidFill>
                <a:latin typeface="Rajdhani"/>
                <a:ea typeface="Rajdhani"/>
                <a:cs typeface="Rajdhani"/>
                <a:sym typeface="Rajdhani"/>
              </a:rPr>
              <a:t>(Pre-Odette)* </a:t>
            </a:r>
            <a:r>
              <a:rPr lang="en" sz="1800" b="1" dirty="0">
                <a:solidFill>
                  <a:schemeClr val="lt2"/>
                </a:solidFill>
                <a:latin typeface="Rajdhani"/>
                <a:ea typeface="Rajdhani"/>
                <a:cs typeface="Rajdhani"/>
                <a:sym typeface="Rajdhani"/>
              </a:rPr>
              <a:t>Why do we have walk-in transactions outside working hours/days?</a:t>
            </a:r>
            <a:endParaRPr sz="1800" b="1" dirty="0">
              <a:solidFill>
                <a:schemeClr val="lt2"/>
              </a:solidFill>
              <a:latin typeface="Rajdhani"/>
              <a:ea typeface="Rajdhani"/>
              <a:cs typeface="Rajdhani"/>
              <a:sym typeface="Rajdhani"/>
            </a:endParaRPr>
          </a:p>
        </p:txBody>
      </p:sp>
      <p:sp>
        <p:nvSpPr>
          <p:cNvPr id="12" name="Google Shape;1602;p42">
            <a:extLst>
              <a:ext uri="{FF2B5EF4-FFF2-40B4-BE49-F238E27FC236}">
                <a16:creationId xmlns:a16="http://schemas.microsoft.com/office/drawing/2014/main" id="{7988C583-7E8A-445F-B525-8A819CDE1074}"/>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9" name="Google Shape;1710;p42">
            <a:extLst>
              <a:ext uri="{FF2B5EF4-FFF2-40B4-BE49-F238E27FC236}">
                <a16:creationId xmlns:a16="http://schemas.microsoft.com/office/drawing/2014/main" id="{72B2264A-FAAA-4465-B9CD-0154C4B3FB7B}"/>
              </a:ext>
            </a:extLst>
          </p:cNvPr>
          <p:cNvSpPr txBox="1"/>
          <p:nvPr/>
        </p:nvSpPr>
        <p:spPr>
          <a:xfrm>
            <a:off x="276054" y="4487186"/>
            <a:ext cx="6142724" cy="331854"/>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600" b="1" dirty="0">
                <a:solidFill>
                  <a:schemeClr val="lt2"/>
                </a:solidFill>
                <a:latin typeface="Fira Sans Condensed Light"/>
                <a:ea typeface="Fira Sans Condensed Light"/>
                <a:cs typeface="Fira Sans Condensed Light"/>
                <a:sym typeface="Fira Sans Condensed Light"/>
              </a:rPr>
              <a:t>123,843</a:t>
            </a:r>
            <a:r>
              <a:rPr lang="en" sz="1600" dirty="0">
                <a:solidFill>
                  <a:schemeClr val="lt2"/>
                </a:solidFill>
                <a:latin typeface="Fira Sans Condensed Light"/>
                <a:ea typeface="Fira Sans Condensed Light"/>
                <a:cs typeface="Fira Sans Condensed Light"/>
                <a:sym typeface="Fira Sans Condensed Light"/>
              </a:rPr>
              <a:t> </a:t>
            </a:r>
            <a:r>
              <a:rPr lang="en" sz="1600" b="1" dirty="0">
                <a:solidFill>
                  <a:schemeClr val="lt2"/>
                </a:solidFill>
                <a:latin typeface="Fira Sans Condensed Light"/>
                <a:ea typeface="Fira Sans Condensed Light"/>
                <a:cs typeface="Fira Sans Condensed Light"/>
                <a:sym typeface="Fira Sans Condensed Light"/>
              </a:rPr>
              <a:t>walk-in </a:t>
            </a:r>
            <a:r>
              <a:rPr lang="en" sz="1600" dirty="0">
                <a:solidFill>
                  <a:schemeClr val="lt2"/>
                </a:solidFill>
                <a:latin typeface="Fira Sans Condensed Light"/>
                <a:ea typeface="Fira Sans Condensed Light"/>
                <a:cs typeface="Fira Sans Condensed Light"/>
                <a:sym typeface="Fira Sans Condensed Light"/>
              </a:rPr>
              <a:t>transactions were made </a:t>
            </a:r>
            <a:r>
              <a:rPr lang="en" sz="1600" b="1" dirty="0">
                <a:solidFill>
                  <a:schemeClr val="lt2"/>
                </a:solidFill>
                <a:latin typeface="Fira Sans Condensed Light"/>
                <a:ea typeface="Fira Sans Condensed Light"/>
                <a:cs typeface="Fira Sans Condensed Light"/>
                <a:sym typeface="Fira Sans Condensed Light"/>
              </a:rPr>
              <a:t>outside working hours</a:t>
            </a:r>
            <a:endParaRPr sz="1600" b="1" dirty="0">
              <a:solidFill>
                <a:schemeClr val="lt2"/>
              </a:solidFill>
              <a:latin typeface="Fira Sans Condensed Light"/>
              <a:ea typeface="Fira Sans Condensed Light"/>
              <a:cs typeface="Fira Sans Condensed Light"/>
              <a:sym typeface="Fira Sans Condensed Light"/>
            </a:endParaRPr>
          </a:p>
        </p:txBody>
      </p:sp>
      <p:pic>
        <p:nvPicPr>
          <p:cNvPr id="10" name="Picture 9">
            <a:extLst>
              <a:ext uri="{FF2B5EF4-FFF2-40B4-BE49-F238E27FC236}">
                <a16:creationId xmlns:a16="http://schemas.microsoft.com/office/drawing/2014/main" id="{6136D5C1-FDB9-47C5-804E-2DCA4FA1923D}"/>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
        <p:nvSpPr>
          <p:cNvPr id="15" name="Google Shape;1710;p42">
            <a:extLst>
              <a:ext uri="{FF2B5EF4-FFF2-40B4-BE49-F238E27FC236}">
                <a16:creationId xmlns:a16="http://schemas.microsoft.com/office/drawing/2014/main" id="{BA70871B-A55A-416E-BD6F-BB57E02D976D}"/>
              </a:ext>
            </a:extLst>
          </p:cNvPr>
          <p:cNvSpPr txBox="1"/>
          <p:nvPr/>
        </p:nvSpPr>
        <p:spPr>
          <a:xfrm>
            <a:off x="6418778" y="4722499"/>
            <a:ext cx="2725223" cy="421001"/>
          </a:xfrm>
          <a:prstGeom prst="rect">
            <a:avLst/>
          </a:prstGeom>
          <a:noFill/>
          <a:ln>
            <a:noFill/>
          </a:ln>
        </p:spPr>
        <p:txBody>
          <a:bodyPr spcFirstLastPara="1" wrap="square" lIns="91425" tIns="182875" rIns="91425" bIns="0" anchor="t" anchorCtr="0">
            <a:noAutofit/>
          </a:bodyPr>
          <a:lstStyle/>
          <a:p>
            <a:pPr marL="0" lvl="0" indent="0" algn="r" rtl="0">
              <a:spcBef>
                <a:spcPts val="0"/>
              </a:spcBef>
              <a:spcAft>
                <a:spcPts val="1600"/>
              </a:spcAft>
              <a:buNone/>
            </a:pPr>
            <a:r>
              <a:rPr lang="en" sz="1100" i="1" dirty="0">
                <a:solidFill>
                  <a:schemeClr val="lt2"/>
                </a:solidFill>
                <a:latin typeface="Fira Sans Condensed Light"/>
                <a:ea typeface="Fira Sans Condensed Light"/>
                <a:cs typeface="Fira Sans Condensed Light"/>
                <a:sym typeface="Fira Sans Condensed Light"/>
              </a:rPr>
              <a:t>*October to November 2021</a:t>
            </a:r>
            <a:endParaRPr sz="1100" i="1" dirty="0">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4015336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5" name="Picture 4">
            <a:extLst>
              <a:ext uri="{FF2B5EF4-FFF2-40B4-BE49-F238E27FC236}">
                <a16:creationId xmlns:a16="http://schemas.microsoft.com/office/drawing/2014/main" id="{96FF00F7-C2ED-4945-9DBE-85DEF0818E16}"/>
              </a:ext>
            </a:extLst>
          </p:cNvPr>
          <p:cNvPicPr>
            <a:picLocks noChangeAspect="1"/>
          </p:cNvPicPr>
          <p:nvPr/>
        </p:nvPicPr>
        <p:blipFill>
          <a:blip r:embed="rId3">
            <a:duotone>
              <a:schemeClr val="accent5">
                <a:shade val="45000"/>
                <a:satMod val="135000"/>
              </a:schemeClr>
              <a:prstClr val="white"/>
            </a:duotone>
          </a:blip>
          <a:stretch>
            <a:fillRect/>
          </a:stretch>
        </p:blipFill>
        <p:spPr>
          <a:xfrm>
            <a:off x="6702185" y="1013437"/>
            <a:ext cx="1879851" cy="3551368"/>
          </a:xfrm>
          <a:prstGeom prst="rect">
            <a:avLst/>
          </a:prstGeom>
        </p:spPr>
      </p:pic>
      <p:pic>
        <p:nvPicPr>
          <p:cNvPr id="3" name="Picture 2">
            <a:extLst>
              <a:ext uri="{FF2B5EF4-FFF2-40B4-BE49-F238E27FC236}">
                <a16:creationId xmlns:a16="http://schemas.microsoft.com/office/drawing/2014/main" id="{2C34B5C1-5443-4AEA-AD8B-2EF51F8120FB}"/>
              </a:ext>
            </a:extLst>
          </p:cNvPr>
          <p:cNvPicPr>
            <a:picLocks noChangeAspect="1"/>
          </p:cNvPicPr>
          <p:nvPr/>
        </p:nvPicPr>
        <p:blipFill>
          <a:blip r:embed="rId4">
            <a:duotone>
              <a:schemeClr val="accent5">
                <a:shade val="45000"/>
                <a:satMod val="135000"/>
              </a:schemeClr>
              <a:prstClr val="white"/>
            </a:duotone>
          </a:blip>
          <a:stretch>
            <a:fillRect/>
          </a:stretch>
        </p:blipFill>
        <p:spPr>
          <a:xfrm>
            <a:off x="276054" y="1013437"/>
            <a:ext cx="6344752" cy="3556388"/>
          </a:xfrm>
          <a:prstGeom prst="rect">
            <a:avLst/>
          </a:prstGeom>
        </p:spPr>
      </p:pic>
      <p:sp>
        <p:nvSpPr>
          <p:cNvPr id="1714" name="Google Shape;1714;p42"/>
          <p:cNvSpPr txBox="1"/>
          <p:nvPr/>
        </p:nvSpPr>
        <p:spPr>
          <a:xfrm>
            <a:off x="183352" y="578695"/>
            <a:ext cx="8777293"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dirty="0">
                <a:solidFill>
                  <a:schemeClr val="lt2"/>
                </a:solidFill>
                <a:latin typeface="Rajdhani"/>
                <a:ea typeface="Rajdhani"/>
                <a:cs typeface="Rajdhani"/>
                <a:sym typeface="Rajdhani"/>
              </a:rPr>
              <a:t>(Post-Odette)* </a:t>
            </a:r>
            <a:r>
              <a:rPr lang="en" sz="1800" b="1" dirty="0">
                <a:solidFill>
                  <a:schemeClr val="lt2"/>
                </a:solidFill>
                <a:latin typeface="Rajdhani"/>
                <a:ea typeface="Rajdhani"/>
                <a:cs typeface="Rajdhani"/>
                <a:sym typeface="Rajdhani"/>
              </a:rPr>
              <a:t>Why do we have walk-in transactions outside working hours/days?</a:t>
            </a:r>
            <a:endParaRPr sz="1800" b="1" dirty="0">
              <a:solidFill>
                <a:schemeClr val="lt2"/>
              </a:solidFill>
              <a:latin typeface="Rajdhani"/>
              <a:ea typeface="Rajdhani"/>
              <a:cs typeface="Rajdhani"/>
              <a:sym typeface="Rajdhani"/>
            </a:endParaRPr>
          </a:p>
        </p:txBody>
      </p:sp>
      <p:sp>
        <p:nvSpPr>
          <p:cNvPr id="12" name="Google Shape;1602;p42">
            <a:extLst>
              <a:ext uri="{FF2B5EF4-FFF2-40B4-BE49-F238E27FC236}">
                <a16:creationId xmlns:a16="http://schemas.microsoft.com/office/drawing/2014/main" id="{7988C583-7E8A-445F-B525-8A819CDE1074}"/>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9" name="Google Shape;1710;p42">
            <a:extLst>
              <a:ext uri="{FF2B5EF4-FFF2-40B4-BE49-F238E27FC236}">
                <a16:creationId xmlns:a16="http://schemas.microsoft.com/office/drawing/2014/main" id="{72B2264A-FAAA-4465-B9CD-0154C4B3FB7B}"/>
              </a:ext>
            </a:extLst>
          </p:cNvPr>
          <p:cNvSpPr txBox="1"/>
          <p:nvPr/>
        </p:nvSpPr>
        <p:spPr>
          <a:xfrm>
            <a:off x="276054" y="4487186"/>
            <a:ext cx="6142724" cy="331854"/>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sz="1600" b="1" dirty="0">
                <a:solidFill>
                  <a:schemeClr val="lt2"/>
                </a:solidFill>
                <a:latin typeface="Fira Sans Condensed Light"/>
                <a:ea typeface="Fira Sans Condensed Light"/>
                <a:cs typeface="Fira Sans Condensed Light"/>
                <a:sym typeface="Fira Sans Condensed Light"/>
              </a:rPr>
              <a:t>31,560</a:t>
            </a:r>
            <a:r>
              <a:rPr lang="en" sz="1600" dirty="0">
                <a:solidFill>
                  <a:schemeClr val="lt2"/>
                </a:solidFill>
                <a:latin typeface="Fira Sans Condensed Light"/>
                <a:ea typeface="Fira Sans Condensed Light"/>
                <a:cs typeface="Fira Sans Condensed Light"/>
                <a:sym typeface="Fira Sans Condensed Light"/>
              </a:rPr>
              <a:t> </a:t>
            </a:r>
            <a:r>
              <a:rPr lang="en" sz="1600" b="1" dirty="0">
                <a:solidFill>
                  <a:schemeClr val="lt2"/>
                </a:solidFill>
                <a:latin typeface="Fira Sans Condensed Light"/>
                <a:ea typeface="Fira Sans Condensed Light"/>
                <a:cs typeface="Fira Sans Condensed Light"/>
                <a:sym typeface="Fira Sans Condensed Light"/>
              </a:rPr>
              <a:t>walk-in </a:t>
            </a:r>
            <a:r>
              <a:rPr lang="en" sz="1600" dirty="0">
                <a:solidFill>
                  <a:schemeClr val="lt2"/>
                </a:solidFill>
                <a:latin typeface="Fira Sans Condensed Light"/>
                <a:ea typeface="Fira Sans Condensed Light"/>
                <a:cs typeface="Fira Sans Condensed Light"/>
                <a:sym typeface="Fira Sans Condensed Light"/>
              </a:rPr>
              <a:t>transactions were made </a:t>
            </a:r>
            <a:r>
              <a:rPr lang="en" sz="1600" b="1" dirty="0">
                <a:solidFill>
                  <a:schemeClr val="lt2"/>
                </a:solidFill>
                <a:latin typeface="Fira Sans Condensed Light"/>
                <a:ea typeface="Fira Sans Condensed Light"/>
                <a:cs typeface="Fira Sans Condensed Light"/>
                <a:sym typeface="Fira Sans Condensed Light"/>
              </a:rPr>
              <a:t>outside working hours</a:t>
            </a:r>
            <a:endParaRPr sz="1600" b="1" dirty="0">
              <a:solidFill>
                <a:schemeClr val="lt2"/>
              </a:solidFill>
              <a:latin typeface="Fira Sans Condensed Light"/>
              <a:ea typeface="Fira Sans Condensed Light"/>
              <a:cs typeface="Fira Sans Condensed Light"/>
              <a:sym typeface="Fira Sans Condensed Light"/>
            </a:endParaRPr>
          </a:p>
        </p:txBody>
      </p:sp>
      <p:pic>
        <p:nvPicPr>
          <p:cNvPr id="10" name="Picture 9">
            <a:extLst>
              <a:ext uri="{FF2B5EF4-FFF2-40B4-BE49-F238E27FC236}">
                <a16:creationId xmlns:a16="http://schemas.microsoft.com/office/drawing/2014/main" id="{6136D5C1-FDB9-47C5-804E-2DCA4FA1923D}"/>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
        <p:nvSpPr>
          <p:cNvPr id="13" name="Google Shape;1710;p42">
            <a:extLst>
              <a:ext uri="{FF2B5EF4-FFF2-40B4-BE49-F238E27FC236}">
                <a16:creationId xmlns:a16="http://schemas.microsoft.com/office/drawing/2014/main" id="{53CF36DA-51EA-4DF4-BC42-8E13C3FD4E92}"/>
              </a:ext>
            </a:extLst>
          </p:cNvPr>
          <p:cNvSpPr txBox="1"/>
          <p:nvPr/>
        </p:nvSpPr>
        <p:spPr>
          <a:xfrm>
            <a:off x="6418778" y="4722499"/>
            <a:ext cx="2725223" cy="421001"/>
          </a:xfrm>
          <a:prstGeom prst="rect">
            <a:avLst/>
          </a:prstGeom>
          <a:noFill/>
          <a:ln>
            <a:noFill/>
          </a:ln>
        </p:spPr>
        <p:txBody>
          <a:bodyPr spcFirstLastPara="1" wrap="square" lIns="91425" tIns="182875" rIns="91425" bIns="0" anchor="t" anchorCtr="0">
            <a:noAutofit/>
          </a:bodyPr>
          <a:lstStyle/>
          <a:p>
            <a:pPr marL="0" lvl="0" indent="0" algn="r" rtl="0">
              <a:spcBef>
                <a:spcPts val="0"/>
              </a:spcBef>
              <a:spcAft>
                <a:spcPts val="1600"/>
              </a:spcAft>
              <a:buNone/>
            </a:pPr>
            <a:r>
              <a:rPr lang="en" sz="1100" i="1" dirty="0">
                <a:solidFill>
                  <a:schemeClr val="lt2"/>
                </a:solidFill>
                <a:latin typeface="Fira Sans Condensed Light"/>
                <a:ea typeface="Fira Sans Condensed Light"/>
                <a:cs typeface="Fira Sans Condensed Light"/>
                <a:sym typeface="Fira Sans Condensed Light"/>
              </a:rPr>
              <a:t>*January 2022</a:t>
            </a:r>
            <a:endParaRPr sz="1100" i="1" dirty="0">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763723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714" name="Google Shape;1714;p42"/>
          <p:cNvSpPr txBox="1"/>
          <p:nvPr/>
        </p:nvSpPr>
        <p:spPr>
          <a:xfrm>
            <a:off x="183352" y="578695"/>
            <a:ext cx="8777293"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dirty="0">
                <a:solidFill>
                  <a:schemeClr val="lt2"/>
                </a:solidFill>
                <a:latin typeface="Rajdhani"/>
                <a:ea typeface="Rajdhani"/>
                <a:cs typeface="Rajdhani"/>
                <a:sym typeface="Rajdhani"/>
              </a:rPr>
              <a:t>(Pre-Odette)* </a:t>
            </a:r>
            <a:r>
              <a:rPr lang="en" sz="1800" b="1" dirty="0">
                <a:solidFill>
                  <a:schemeClr val="lt2"/>
                </a:solidFill>
                <a:latin typeface="Rajdhani"/>
                <a:ea typeface="Rajdhani"/>
                <a:cs typeface="Rajdhani"/>
                <a:sym typeface="Rajdhani"/>
              </a:rPr>
              <a:t>Backdating</a:t>
            </a:r>
            <a:endParaRPr sz="1800" b="1" dirty="0">
              <a:solidFill>
                <a:schemeClr val="lt2"/>
              </a:solidFill>
              <a:latin typeface="Rajdhani"/>
              <a:ea typeface="Rajdhani"/>
              <a:cs typeface="Rajdhani"/>
              <a:sym typeface="Rajdhani"/>
            </a:endParaRPr>
          </a:p>
        </p:txBody>
      </p:sp>
      <p:sp>
        <p:nvSpPr>
          <p:cNvPr id="12" name="Google Shape;1602;p42">
            <a:extLst>
              <a:ext uri="{FF2B5EF4-FFF2-40B4-BE49-F238E27FC236}">
                <a16:creationId xmlns:a16="http://schemas.microsoft.com/office/drawing/2014/main" id="{7988C583-7E8A-445F-B525-8A819CDE1074}"/>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7" name="Google Shape;1710;p42">
            <a:extLst>
              <a:ext uri="{FF2B5EF4-FFF2-40B4-BE49-F238E27FC236}">
                <a16:creationId xmlns:a16="http://schemas.microsoft.com/office/drawing/2014/main" id="{F8C7DE82-D00B-4350-BC42-1418FDE976D0}"/>
              </a:ext>
            </a:extLst>
          </p:cNvPr>
          <p:cNvSpPr txBox="1"/>
          <p:nvPr/>
        </p:nvSpPr>
        <p:spPr>
          <a:xfrm>
            <a:off x="7557130" y="806869"/>
            <a:ext cx="1586870" cy="2682641"/>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 sz="1600" b="1" dirty="0">
                <a:solidFill>
                  <a:schemeClr val="lt2"/>
                </a:solidFill>
                <a:latin typeface="Fira Sans Condensed Light"/>
                <a:ea typeface="Fira Sans Condensed Light"/>
                <a:cs typeface="Fira Sans Condensed Light"/>
                <a:sym typeface="Fira Sans Condensed Light"/>
              </a:rPr>
              <a:t>90 </a:t>
            </a:r>
            <a:r>
              <a:rPr lang="en" sz="1600" dirty="0">
                <a:solidFill>
                  <a:schemeClr val="lt2"/>
                </a:solidFill>
                <a:latin typeface="Fira Sans Condensed Light"/>
                <a:ea typeface="Fira Sans Condensed Light"/>
                <a:cs typeface="Fira Sans Condensed Light"/>
                <a:sym typeface="Fira Sans Condensed Light"/>
              </a:rPr>
              <a:t>transactions were backdated more than</a:t>
            </a:r>
            <a:r>
              <a:rPr lang="en" sz="1600" b="1" dirty="0">
                <a:solidFill>
                  <a:schemeClr val="lt2"/>
                </a:solidFill>
                <a:latin typeface="Fira Sans Condensed Light"/>
                <a:ea typeface="Fira Sans Condensed Light"/>
                <a:cs typeface="Fira Sans Condensed Light"/>
                <a:sym typeface="Fira Sans Condensed Light"/>
              </a:rPr>
              <a:t> 6 days (max of 31 days or around 1 month)</a:t>
            </a:r>
            <a:endParaRPr lang="en" sz="1600" dirty="0">
              <a:solidFill>
                <a:schemeClr val="lt2"/>
              </a:solidFill>
              <a:latin typeface="Fira Sans Condensed Light"/>
              <a:ea typeface="Fira Sans Condensed Light"/>
              <a:cs typeface="Fira Sans Condensed Light"/>
              <a:sym typeface="Fira Sans Condensed Light"/>
            </a:endParaRPr>
          </a:p>
        </p:txBody>
      </p:sp>
      <p:pic>
        <p:nvPicPr>
          <p:cNvPr id="8" name="Picture 7">
            <a:extLst>
              <a:ext uri="{FF2B5EF4-FFF2-40B4-BE49-F238E27FC236}">
                <a16:creationId xmlns:a16="http://schemas.microsoft.com/office/drawing/2014/main" id="{FF89572B-A0E3-4AEC-AD91-0E1843498C2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pic>
        <p:nvPicPr>
          <p:cNvPr id="4" name="Picture 3">
            <a:extLst>
              <a:ext uri="{FF2B5EF4-FFF2-40B4-BE49-F238E27FC236}">
                <a16:creationId xmlns:a16="http://schemas.microsoft.com/office/drawing/2014/main" id="{48C90EE8-5603-45F5-9F50-8949E3B0F6C5}"/>
              </a:ext>
            </a:extLst>
          </p:cNvPr>
          <p:cNvPicPr>
            <a:picLocks noChangeAspect="1"/>
          </p:cNvPicPr>
          <p:nvPr/>
        </p:nvPicPr>
        <p:blipFill>
          <a:blip r:embed="rId5">
            <a:duotone>
              <a:schemeClr val="accent5">
                <a:shade val="45000"/>
                <a:satMod val="135000"/>
              </a:schemeClr>
              <a:prstClr val="white"/>
            </a:duotone>
          </a:blip>
          <a:stretch>
            <a:fillRect/>
          </a:stretch>
        </p:blipFill>
        <p:spPr>
          <a:xfrm>
            <a:off x="289111" y="997146"/>
            <a:ext cx="6991713" cy="3820214"/>
          </a:xfrm>
          <a:prstGeom prst="rect">
            <a:avLst/>
          </a:prstGeom>
        </p:spPr>
      </p:pic>
      <p:sp>
        <p:nvSpPr>
          <p:cNvPr id="10" name="Google Shape;1710;p42">
            <a:extLst>
              <a:ext uri="{FF2B5EF4-FFF2-40B4-BE49-F238E27FC236}">
                <a16:creationId xmlns:a16="http://schemas.microsoft.com/office/drawing/2014/main" id="{EF127858-DFB5-441C-8DC7-B5CD27049DFB}"/>
              </a:ext>
            </a:extLst>
          </p:cNvPr>
          <p:cNvSpPr txBox="1"/>
          <p:nvPr/>
        </p:nvSpPr>
        <p:spPr>
          <a:xfrm>
            <a:off x="6418778" y="4722499"/>
            <a:ext cx="2725223" cy="421001"/>
          </a:xfrm>
          <a:prstGeom prst="rect">
            <a:avLst/>
          </a:prstGeom>
          <a:noFill/>
          <a:ln>
            <a:noFill/>
          </a:ln>
        </p:spPr>
        <p:txBody>
          <a:bodyPr spcFirstLastPara="1" wrap="square" lIns="91425" tIns="182875" rIns="91425" bIns="0" anchor="t" anchorCtr="0">
            <a:noAutofit/>
          </a:bodyPr>
          <a:lstStyle/>
          <a:p>
            <a:pPr marL="0" lvl="0" indent="0" algn="r" rtl="0">
              <a:spcBef>
                <a:spcPts val="0"/>
              </a:spcBef>
              <a:spcAft>
                <a:spcPts val="1600"/>
              </a:spcAft>
              <a:buNone/>
            </a:pPr>
            <a:r>
              <a:rPr lang="en" sz="1100" i="1" dirty="0">
                <a:solidFill>
                  <a:schemeClr val="lt2"/>
                </a:solidFill>
                <a:latin typeface="Fira Sans Condensed Light"/>
                <a:ea typeface="Fira Sans Condensed Light"/>
                <a:cs typeface="Fira Sans Condensed Light"/>
                <a:sym typeface="Fira Sans Condensed Light"/>
              </a:rPr>
              <a:t>*October to November 2021</a:t>
            </a:r>
            <a:endParaRPr sz="1100" i="1" dirty="0">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370169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714" name="Google Shape;1714;p42"/>
          <p:cNvSpPr txBox="1"/>
          <p:nvPr/>
        </p:nvSpPr>
        <p:spPr>
          <a:xfrm>
            <a:off x="183352" y="578695"/>
            <a:ext cx="8777293"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dirty="0">
                <a:solidFill>
                  <a:schemeClr val="lt2"/>
                </a:solidFill>
                <a:latin typeface="Rajdhani"/>
                <a:ea typeface="Rajdhani"/>
                <a:cs typeface="Rajdhani"/>
                <a:sym typeface="Rajdhani"/>
              </a:rPr>
              <a:t>(Post-Odette)* </a:t>
            </a:r>
            <a:r>
              <a:rPr lang="en" sz="1800" b="1" dirty="0">
                <a:solidFill>
                  <a:schemeClr val="lt2"/>
                </a:solidFill>
                <a:latin typeface="Rajdhani"/>
                <a:ea typeface="Rajdhani"/>
                <a:cs typeface="Rajdhani"/>
                <a:sym typeface="Rajdhani"/>
              </a:rPr>
              <a:t>Backdating</a:t>
            </a:r>
            <a:endParaRPr sz="1800" b="1" dirty="0">
              <a:solidFill>
                <a:schemeClr val="lt2"/>
              </a:solidFill>
              <a:latin typeface="Rajdhani"/>
              <a:ea typeface="Rajdhani"/>
              <a:cs typeface="Rajdhani"/>
              <a:sym typeface="Rajdhani"/>
            </a:endParaRPr>
          </a:p>
        </p:txBody>
      </p:sp>
      <p:sp>
        <p:nvSpPr>
          <p:cNvPr id="12" name="Google Shape;1602;p42">
            <a:extLst>
              <a:ext uri="{FF2B5EF4-FFF2-40B4-BE49-F238E27FC236}">
                <a16:creationId xmlns:a16="http://schemas.microsoft.com/office/drawing/2014/main" id="{7988C583-7E8A-445F-B525-8A819CDE1074}"/>
              </a:ext>
            </a:extLst>
          </p:cNvPr>
          <p:cNvSpPr txBox="1">
            <a:spLocks noGrp="1"/>
          </p:cNvSpPr>
          <p:nvPr>
            <p:ph type="title"/>
          </p:nvPr>
        </p:nvSpPr>
        <p:spPr>
          <a:xfrm>
            <a:off x="183354" y="49197"/>
            <a:ext cx="88799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our data…</a:t>
            </a:r>
            <a:endParaRPr/>
          </a:p>
        </p:txBody>
      </p:sp>
      <p:sp>
        <p:nvSpPr>
          <p:cNvPr id="7" name="Google Shape;1710;p42">
            <a:extLst>
              <a:ext uri="{FF2B5EF4-FFF2-40B4-BE49-F238E27FC236}">
                <a16:creationId xmlns:a16="http://schemas.microsoft.com/office/drawing/2014/main" id="{F8C7DE82-D00B-4350-BC42-1418FDE976D0}"/>
              </a:ext>
            </a:extLst>
          </p:cNvPr>
          <p:cNvSpPr txBox="1"/>
          <p:nvPr/>
        </p:nvSpPr>
        <p:spPr>
          <a:xfrm>
            <a:off x="7557130" y="806869"/>
            <a:ext cx="1586870" cy="2682641"/>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 sz="1600" b="1">
                <a:solidFill>
                  <a:schemeClr val="lt2"/>
                </a:solidFill>
                <a:latin typeface="Fira Sans Condensed Light"/>
                <a:ea typeface="Fira Sans Condensed Light"/>
                <a:cs typeface="Fira Sans Condensed Light"/>
                <a:sym typeface="Fira Sans Condensed Light"/>
              </a:rPr>
              <a:t>228</a:t>
            </a:r>
            <a:r>
              <a:rPr lang="en" sz="1600">
                <a:solidFill>
                  <a:schemeClr val="lt2"/>
                </a:solidFill>
                <a:latin typeface="Fira Sans Condensed Light"/>
                <a:ea typeface="Fira Sans Condensed Light"/>
                <a:cs typeface="Fira Sans Condensed Light"/>
                <a:sym typeface="Fira Sans Condensed Light"/>
              </a:rPr>
              <a:t> transactions were backdated more than</a:t>
            </a:r>
            <a:r>
              <a:rPr lang="en" sz="1600" b="1">
                <a:solidFill>
                  <a:schemeClr val="lt2"/>
                </a:solidFill>
                <a:latin typeface="Fira Sans Condensed Light"/>
                <a:ea typeface="Fira Sans Condensed Light"/>
                <a:cs typeface="Fira Sans Condensed Light"/>
                <a:sym typeface="Fira Sans Condensed Light"/>
              </a:rPr>
              <a:t> 6 days (max of 82 days or around 3 months)</a:t>
            </a:r>
            <a:endParaRPr lang="en" sz="1600">
              <a:solidFill>
                <a:schemeClr val="lt2"/>
              </a:solidFill>
              <a:latin typeface="Fira Sans Condensed Light"/>
              <a:ea typeface="Fira Sans Condensed Light"/>
              <a:cs typeface="Fira Sans Condensed Light"/>
              <a:sym typeface="Fira Sans Condensed Light"/>
            </a:endParaRPr>
          </a:p>
        </p:txBody>
      </p:sp>
      <p:pic>
        <p:nvPicPr>
          <p:cNvPr id="8" name="Picture 7">
            <a:extLst>
              <a:ext uri="{FF2B5EF4-FFF2-40B4-BE49-F238E27FC236}">
                <a16:creationId xmlns:a16="http://schemas.microsoft.com/office/drawing/2014/main" id="{FF89572B-A0E3-4AEC-AD91-0E1843498C2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pic>
        <p:nvPicPr>
          <p:cNvPr id="3" name="Picture 2">
            <a:extLst>
              <a:ext uri="{FF2B5EF4-FFF2-40B4-BE49-F238E27FC236}">
                <a16:creationId xmlns:a16="http://schemas.microsoft.com/office/drawing/2014/main" id="{96BA5442-19E8-4E63-8FC4-C1D53A2B9F39}"/>
              </a:ext>
            </a:extLst>
          </p:cNvPr>
          <p:cNvPicPr>
            <a:picLocks noChangeAspect="1"/>
          </p:cNvPicPr>
          <p:nvPr/>
        </p:nvPicPr>
        <p:blipFill>
          <a:blip r:embed="rId5">
            <a:duotone>
              <a:schemeClr val="accent5">
                <a:shade val="45000"/>
                <a:satMod val="135000"/>
              </a:schemeClr>
              <a:prstClr val="white"/>
            </a:duotone>
          </a:blip>
          <a:stretch>
            <a:fillRect/>
          </a:stretch>
        </p:blipFill>
        <p:spPr>
          <a:xfrm>
            <a:off x="289111" y="997146"/>
            <a:ext cx="7079877" cy="3816977"/>
          </a:xfrm>
          <a:prstGeom prst="rect">
            <a:avLst/>
          </a:prstGeom>
        </p:spPr>
      </p:pic>
      <p:sp>
        <p:nvSpPr>
          <p:cNvPr id="10" name="Google Shape;1710;p42">
            <a:extLst>
              <a:ext uri="{FF2B5EF4-FFF2-40B4-BE49-F238E27FC236}">
                <a16:creationId xmlns:a16="http://schemas.microsoft.com/office/drawing/2014/main" id="{2F233539-039E-4D79-A4DA-532CE03F4C89}"/>
              </a:ext>
            </a:extLst>
          </p:cNvPr>
          <p:cNvSpPr txBox="1"/>
          <p:nvPr/>
        </p:nvSpPr>
        <p:spPr>
          <a:xfrm>
            <a:off x="6418778" y="4722499"/>
            <a:ext cx="2725223" cy="421001"/>
          </a:xfrm>
          <a:prstGeom prst="rect">
            <a:avLst/>
          </a:prstGeom>
          <a:noFill/>
          <a:ln>
            <a:noFill/>
          </a:ln>
        </p:spPr>
        <p:txBody>
          <a:bodyPr spcFirstLastPara="1" wrap="square" lIns="91425" tIns="182875" rIns="91425" bIns="0" anchor="t" anchorCtr="0">
            <a:noAutofit/>
          </a:bodyPr>
          <a:lstStyle/>
          <a:p>
            <a:pPr marL="0" lvl="0" indent="0" algn="r" rtl="0">
              <a:spcBef>
                <a:spcPts val="0"/>
              </a:spcBef>
              <a:spcAft>
                <a:spcPts val="1600"/>
              </a:spcAft>
              <a:buNone/>
            </a:pPr>
            <a:r>
              <a:rPr lang="en" sz="1100" i="1" dirty="0">
                <a:solidFill>
                  <a:schemeClr val="lt2"/>
                </a:solidFill>
                <a:latin typeface="Fira Sans Condensed Light"/>
                <a:ea typeface="Fira Sans Condensed Light"/>
                <a:cs typeface="Fira Sans Condensed Light"/>
                <a:sym typeface="Fira Sans Condensed Light"/>
              </a:rPr>
              <a:t>*January 2022</a:t>
            </a:r>
            <a:endParaRPr sz="1100" i="1" dirty="0">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403454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484677" y="4085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Actions needed…</a:t>
            </a:r>
            <a:endParaRPr/>
          </a:p>
        </p:txBody>
      </p:sp>
      <p:graphicFrame>
        <p:nvGraphicFramePr>
          <p:cNvPr id="647" name="Google Shape;647;p33"/>
          <p:cNvGraphicFramePr/>
          <p:nvPr>
            <p:extLst>
              <p:ext uri="{D42A27DB-BD31-4B8C-83A1-F6EECF244321}">
                <p14:modId xmlns:p14="http://schemas.microsoft.com/office/powerpoint/2010/main" val="2925251518"/>
              </p:ext>
            </p:extLst>
          </p:nvPr>
        </p:nvGraphicFramePr>
        <p:xfrm>
          <a:off x="581584" y="646692"/>
          <a:ext cx="7904377" cy="4222860"/>
        </p:xfrm>
        <a:graphic>
          <a:graphicData uri="http://schemas.openxmlformats.org/drawingml/2006/table">
            <a:tbl>
              <a:tblPr>
                <a:noFill/>
                <a:tableStyleId>{2BECB2F9-58B7-407A-8929-A18BB530795A}</a:tableStyleId>
              </a:tblPr>
              <a:tblGrid>
                <a:gridCol w="1570849">
                  <a:extLst>
                    <a:ext uri="{9D8B030D-6E8A-4147-A177-3AD203B41FA5}">
                      <a16:colId xmlns:a16="http://schemas.microsoft.com/office/drawing/2014/main" val="20000"/>
                    </a:ext>
                  </a:extLst>
                </a:gridCol>
                <a:gridCol w="1370314">
                  <a:extLst>
                    <a:ext uri="{9D8B030D-6E8A-4147-A177-3AD203B41FA5}">
                      <a16:colId xmlns:a16="http://schemas.microsoft.com/office/drawing/2014/main" val="537701635"/>
                    </a:ext>
                  </a:extLst>
                </a:gridCol>
                <a:gridCol w="1916588">
                  <a:extLst>
                    <a:ext uri="{9D8B030D-6E8A-4147-A177-3AD203B41FA5}">
                      <a16:colId xmlns:a16="http://schemas.microsoft.com/office/drawing/2014/main" val="2602956813"/>
                    </a:ext>
                  </a:extLst>
                </a:gridCol>
                <a:gridCol w="1566583">
                  <a:extLst>
                    <a:ext uri="{9D8B030D-6E8A-4147-A177-3AD203B41FA5}">
                      <a16:colId xmlns:a16="http://schemas.microsoft.com/office/drawing/2014/main" val="3378934554"/>
                    </a:ext>
                  </a:extLst>
                </a:gridCol>
                <a:gridCol w="1480043">
                  <a:extLst>
                    <a:ext uri="{9D8B030D-6E8A-4147-A177-3AD203B41FA5}">
                      <a16:colId xmlns:a16="http://schemas.microsoft.com/office/drawing/2014/main" val="3375611160"/>
                    </a:ext>
                  </a:extLst>
                </a:gridCol>
              </a:tblGrid>
              <a:tr h="357954">
                <a:tc>
                  <a:txBody>
                    <a:bodyPr/>
                    <a:lstStyle/>
                    <a:p>
                      <a:pPr marL="0" lvl="0" indent="0" algn="ctr" rtl="0">
                        <a:spcBef>
                          <a:spcPts val="0"/>
                        </a:spcBef>
                        <a:spcAft>
                          <a:spcPts val="0"/>
                        </a:spcAft>
                        <a:buNone/>
                      </a:pPr>
                      <a:r>
                        <a:rPr lang="en" sz="1200" b="1">
                          <a:solidFill>
                            <a:schemeClr val="lt2"/>
                          </a:solidFill>
                          <a:latin typeface="Rajdhani"/>
                          <a:ea typeface="Rajdhani"/>
                          <a:cs typeface="Rajdhani"/>
                          <a:sym typeface="Rajdhani"/>
                        </a:rPr>
                        <a:t>Variable/Feature</a:t>
                      </a:r>
                      <a:endParaRPr sz="12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1A3B43"/>
                    </a:solidFill>
                  </a:tcPr>
                </a:tc>
                <a:tc>
                  <a:txBody>
                    <a:bodyPr/>
                    <a:lstStyle/>
                    <a:p>
                      <a:pPr marL="0" lvl="0" indent="0" algn="ctr" rtl="0">
                        <a:spcBef>
                          <a:spcPts val="0"/>
                        </a:spcBef>
                        <a:spcAft>
                          <a:spcPts val="0"/>
                        </a:spcAft>
                        <a:buNone/>
                      </a:pPr>
                      <a:r>
                        <a:rPr lang="en" sz="1200" b="1">
                          <a:solidFill>
                            <a:schemeClr val="lt2"/>
                          </a:solidFill>
                          <a:latin typeface="Rajdhani"/>
                          <a:ea typeface="Rajdhani"/>
                          <a:cs typeface="Rajdhani"/>
                          <a:sym typeface="Rajdhani"/>
                        </a:rPr>
                        <a:t>Applicable Model</a:t>
                      </a:r>
                      <a:endParaRPr sz="12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lvl="0" indent="0" algn="ctr" rtl="0">
                        <a:spcBef>
                          <a:spcPts val="0"/>
                        </a:spcBef>
                        <a:spcAft>
                          <a:spcPts val="0"/>
                        </a:spcAft>
                        <a:buNone/>
                      </a:pPr>
                      <a:r>
                        <a:rPr lang="en" sz="1200" b="1">
                          <a:solidFill>
                            <a:schemeClr val="lt2"/>
                          </a:solidFill>
                          <a:latin typeface="Rajdhani"/>
                          <a:ea typeface="Rajdhani"/>
                          <a:cs typeface="Rajdhani"/>
                          <a:sym typeface="Rajdhani"/>
                        </a:rPr>
                        <a:t>Instafin Recommendations</a:t>
                      </a:r>
                      <a:endParaRPr sz="1200" b="1">
                        <a:solidFill>
                          <a:schemeClr val="lt2"/>
                        </a:solidFill>
                        <a:latin typeface="Rajdhani"/>
                        <a:ea typeface="Rajdhani"/>
                        <a:cs typeface="Rajdhani"/>
                        <a:sym typeface="Rajdhani"/>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lvl="0" indent="0" algn="ctr" rtl="0">
                        <a:spcBef>
                          <a:spcPts val="0"/>
                        </a:spcBef>
                        <a:spcAft>
                          <a:spcPts val="0"/>
                        </a:spcAft>
                        <a:buNone/>
                      </a:pPr>
                      <a:r>
                        <a:rPr lang="en-PH" sz="1200" b="1">
                          <a:solidFill>
                            <a:schemeClr val="lt2"/>
                          </a:solidFill>
                          <a:latin typeface="Rajdhani"/>
                          <a:ea typeface="Rajdhani"/>
                          <a:cs typeface="Rajdhani"/>
                          <a:sym typeface="Rajdhani"/>
                        </a:rPr>
                        <a:t>Correction/s Needed</a:t>
                      </a:r>
                      <a:endParaRPr sz="1200" b="1">
                        <a:solidFill>
                          <a:schemeClr val="lt2"/>
                        </a:solidFill>
                        <a:latin typeface="Rajdhani"/>
                        <a:ea typeface="Rajdhani"/>
                        <a:cs typeface="Rajdhani"/>
                        <a:sym typeface="Rajdhani"/>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lvl="0" indent="0" algn="ctr" rtl="0">
                        <a:spcBef>
                          <a:spcPts val="0"/>
                        </a:spcBef>
                        <a:spcAft>
                          <a:spcPts val="0"/>
                        </a:spcAft>
                        <a:buNone/>
                      </a:pPr>
                      <a:r>
                        <a:rPr lang="en-PH" sz="1200" b="1">
                          <a:solidFill>
                            <a:schemeClr val="lt2"/>
                          </a:solidFill>
                          <a:latin typeface="Rajdhani"/>
                          <a:ea typeface="Rajdhani"/>
                          <a:cs typeface="Rajdhani"/>
                          <a:sym typeface="Rajdhani"/>
                        </a:rPr>
                        <a:t>Urgency</a:t>
                      </a:r>
                      <a:endParaRPr sz="1200" b="1">
                        <a:solidFill>
                          <a:schemeClr val="lt2"/>
                        </a:solidFill>
                        <a:latin typeface="Rajdhani"/>
                        <a:ea typeface="Rajdhani"/>
                        <a:cs typeface="Rajdhani"/>
                        <a:sym typeface="Rajdhani"/>
                      </a:endParaRP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0000"/>
                  </a:ext>
                </a:extLst>
              </a:tr>
              <a:tr h="536946">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Phone Number</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Client Enrolment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Character length requirement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rowSpan="5">
                  <a:txBody>
                    <a:bodyPr/>
                    <a:lstStyle/>
                    <a:p>
                      <a:pPr marL="0" marR="0" lvl="0" indent="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a:pPr>
                      <a:r>
                        <a:rPr lang="en" sz="1200" b="0" i="0" u="none" strike="noStrike" cap="none">
                          <a:solidFill>
                            <a:schemeClr val="lt2"/>
                          </a:solidFill>
                          <a:latin typeface="Fira Sans Condensed Light"/>
                          <a:sym typeface="Fira Sans Condensed Light"/>
                        </a:rPr>
                        <a:t>Prospective corrections as these are clients’ personal information</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rowSpan="5">
                  <a:txBody>
                    <a:bodyPr/>
                    <a:lstStyle/>
                    <a:p>
                      <a:pPr marL="0" marR="0" lvl="0" indent="0" algn="ctr"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a:pPr>
                      <a:r>
                        <a:rPr lang="en" sz="1200" b="0" i="0" u="none" strike="noStrike" cap="none">
                          <a:solidFill>
                            <a:schemeClr val="lt2"/>
                          </a:solidFill>
                          <a:latin typeface="Fira Sans Condensed Light"/>
                          <a:sym typeface="Fira Sans Condensed Light"/>
                        </a:rPr>
                        <a:t>Medium</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107298824"/>
                  </a:ext>
                </a:extLst>
              </a:tr>
              <a:tr h="357954">
                <a:tc>
                  <a:txBody>
                    <a:bodyPr/>
                    <a:lstStyle/>
                    <a:p>
                      <a:pPr marL="0" lvl="0" indent="0" algn="l" rtl="0">
                        <a:spcBef>
                          <a:spcPts val="0"/>
                        </a:spcBef>
                        <a:spcAft>
                          <a:spcPts val="0"/>
                        </a:spcAft>
                        <a:buNone/>
                      </a:pPr>
                      <a:r>
                        <a:rPr lang="en-PH" sz="1200">
                          <a:solidFill>
                            <a:schemeClr val="lt2"/>
                          </a:solidFill>
                          <a:latin typeface="Fira Sans Condensed Light"/>
                          <a:ea typeface="Fira Sans Condensed Light"/>
                          <a:cs typeface="Fira Sans Condensed Light"/>
                          <a:sym typeface="Fira Sans Condensed Light"/>
                        </a:rPr>
                        <a:t>Birthday</a:t>
                      </a:r>
                      <a:endParaRPr lang="en" sz="120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C</a:t>
                      </a:r>
                      <a:r>
                        <a:rPr lang="en-PH" sz="1200" b="0" i="0" u="none" strike="noStrike" cap="none">
                          <a:solidFill>
                            <a:schemeClr val="lt2"/>
                          </a:solidFill>
                          <a:latin typeface="Fira Sans Condensed Light"/>
                          <a:ea typeface="Fira Sans Condensed Light"/>
                          <a:cs typeface="Fira Sans Condensed Light"/>
                          <a:sym typeface="Fira Sans Condensed Light"/>
                        </a:rPr>
                        <a:t>l</a:t>
                      </a:r>
                      <a:r>
                        <a:rPr lang="en" sz="1200" b="0" i="0" u="none" strike="noStrike" cap="none">
                          <a:solidFill>
                            <a:schemeClr val="lt2"/>
                          </a:solidFill>
                          <a:latin typeface="Fira Sans Condensed Light"/>
                          <a:ea typeface="Fira Sans Condensed Light"/>
                          <a:cs typeface="Fira Sans Condensed Light"/>
                          <a:sym typeface="Fira Sans Condensed Light"/>
                        </a:rPr>
                        <a:t>ient Enrolment</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Min and Max Values</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vMerge="1">
                  <a:txBody>
                    <a:bodyPr/>
                    <a:lstStyle/>
                    <a:p>
                      <a:pPr marL="0" marR="0" lvl="0" indent="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a:pPr>
                      <a:r>
                        <a:rPr lang="en" sz="1200" b="0" i="0" u="none" strike="noStrike" cap="none">
                          <a:solidFill>
                            <a:schemeClr val="lt2"/>
                          </a:solidFill>
                          <a:latin typeface="Fira Sans Condensed Light"/>
                          <a:sym typeface="Fira Sans Condensed Light"/>
                        </a:rPr>
                        <a:t>No immediate action required as anomaly detection models for Client Enrolment and Loan Application will be made next year </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vMerge="1">
                  <a:txBody>
                    <a:bodyPr/>
                    <a:lstStyle/>
                    <a:p>
                      <a:endParaRPr lang="en-PH"/>
                    </a:p>
                  </a:txBody>
                  <a:tcPr/>
                </a:tc>
                <a:extLst>
                  <a:ext uri="{0D108BD9-81ED-4DB2-BD59-A6C34878D82A}">
                    <a16:rowId xmlns:a16="http://schemas.microsoft.com/office/drawing/2014/main" val="10001"/>
                  </a:ext>
                </a:extLst>
              </a:tr>
              <a:tr h="536946">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Monthly Income</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Client Enrolment,</a:t>
                      </a:r>
                    </a:p>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Loan Application</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Min and Max Values</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vMerge="1">
                  <a:txBody>
                    <a:bodyPr/>
                    <a:lstStyle/>
                    <a:p>
                      <a:pPr marL="0" marR="0" lvl="0" indent="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a:pPr>
                      <a:r>
                        <a:rPr lang="en" sz="1200" b="0" i="0" u="none" strike="noStrike" cap="none">
                          <a:solidFill>
                            <a:schemeClr val="lt2"/>
                          </a:solidFill>
                          <a:latin typeface="Fira Sans Condensed Light"/>
                          <a:ea typeface="Fira Sans Condensed Light"/>
                          <a:cs typeface="Fira Sans Condensed Light"/>
                          <a:sym typeface="Fira Sans Condensed Light"/>
                        </a:rPr>
                        <a:t>No immediate action required as anomaly detection models for Client Enrolment and Loan Application will be made next year </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vMerge="1">
                  <a:txBody>
                    <a:bodyPr/>
                    <a:lstStyle/>
                    <a:p>
                      <a:endParaRPr lang="en-PH"/>
                    </a:p>
                  </a:txBody>
                  <a:tcPr/>
                </a:tc>
                <a:extLst>
                  <a:ext uri="{0D108BD9-81ED-4DB2-BD59-A6C34878D82A}">
                    <a16:rowId xmlns:a16="http://schemas.microsoft.com/office/drawing/2014/main" val="3026759461"/>
                  </a:ext>
                </a:extLst>
              </a:tr>
              <a:tr h="357954">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City</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Client Enrolment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Drop-down List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vMerge="1">
                  <a:txBody>
                    <a:bodyPr/>
                    <a:lstStyle/>
                    <a:p>
                      <a:pPr marL="0" marR="0" lvl="0" indent="0" algn="l" rtl="0">
                        <a:lnSpc>
                          <a:spcPct val="100000"/>
                        </a:lnSpc>
                        <a:spcBef>
                          <a:spcPts val="0"/>
                        </a:spcBef>
                        <a:spcAft>
                          <a:spcPts val="0"/>
                        </a:spcAft>
                        <a:buClr>
                          <a:schemeClr val="tx2"/>
                        </a:buClr>
                        <a:buFont typeface="Arial" panose="020B0604020202020204" pitchFamily="34" charset="0"/>
                        <a:buNone/>
                      </a:pPr>
                      <a:endParaRPr lang="en" sz="1200" b="0" i="0" u="none" strike="noStrike" cap="none">
                        <a:solidFill>
                          <a:schemeClr val="lt2"/>
                        </a:solidFill>
                        <a:latin typeface="Fira Sans Condensed Light"/>
                        <a:ea typeface="Fira Sans Condensed Light"/>
                        <a:cs typeface="Fira Sans Condensed Light"/>
                        <a:sym typeface="Fira Sans Condensed Light"/>
                      </a:endParaRP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vMerge="1">
                  <a:txBody>
                    <a:bodyPr/>
                    <a:lstStyle/>
                    <a:p>
                      <a:endParaRPr lang="en-PH"/>
                    </a:p>
                  </a:txBody>
                  <a:tcPr/>
                </a:tc>
                <a:extLst>
                  <a:ext uri="{0D108BD9-81ED-4DB2-BD59-A6C34878D82A}">
                    <a16:rowId xmlns:a16="http://schemas.microsoft.com/office/drawing/2014/main" val="4158196641"/>
                  </a:ext>
                </a:extLst>
              </a:tr>
              <a:tr h="369960">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State (Province)</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Client Enrolment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Drow-down List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vMerge="1">
                  <a:txBody>
                    <a:bodyPr/>
                    <a:lstStyle/>
                    <a:p>
                      <a:pPr marL="0" marR="0" lvl="0" indent="0" algn="l" rtl="0">
                        <a:lnSpc>
                          <a:spcPct val="100000"/>
                        </a:lnSpc>
                        <a:spcBef>
                          <a:spcPts val="0"/>
                        </a:spcBef>
                        <a:spcAft>
                          <a:spcPts val="0"/>
                        </a:spcAft>
                        <a:buClr>
                          <a:schemeClr val="tx2"/>
                        </a:buClr>
                        <a:buFont typeface="Arial" panose="020B0604020202020204" pitchFamily="34" charset="0"/>
                        <a:buNone/>
                      </a:pPr>
                      <a:endParaRPr lang="en" sz="1200" b="0" i="0" u="none" strike="noStrike" cap="none">
                        <a:solidFill>
                          <a:schemeClr val="lt2"/>
                        </a:solidFill>
                        <a:latin typeface="Fira Sans Condensed Light"/>
                        <a:ea typeface="Fira Sans Condensed Light"/>
                        <a:cs typeface="Fira Sans Condensed Light"/>
                        <a:sym typeface="Fira Sans Condensed Light"/>
                      </a:endParaRP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vMerge="1">
                  <a:txBody>
                    <a:bodyPr/>
                    <a:lstStyle/>
                    <a:p>
                      <a:endParaRPr lang="en-PH"/>
                    </a:p>
                  </a:txBody>
                  <a:tcPr/>
                </a:tc>
                <a:extLst>
                  <a:ext uri="{0D108BD9-81ED-4DB2-BD59-A6C34878D82A}">
                    <a16:rowId xmlns:a16="http://schemas.microsoft.com/office/drawing/2014/main" val="2794807906"/>
                  </a:ext>
                </a:extLst>
              </a:tr>
              <a:tr h="536946">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Country</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None</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Fixed Value</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Retrospective correction</a:t>
                      </a:r>
                    </a:p>
                  </a:txBody>
                  <a:tcPr marL="91425" marR="91425" marT="91425" marB="91425">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Low</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2239981654"/>
                  </a:ext>
                </a:extLst>
              </a:tr>
              <a:tr h="369960">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Client Created Date</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Client Enrolment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None</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None</a:t>
                      </a:r>
                    </a:p>
                  </a:txBody>
                  <a:tcPr marL="91425" marR="91425" marT="91425" marB="91425">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N/A</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043660249"/>
                  </a:ext>
                </a:extLst>
              </a:tr>
              <a:tr h="369960">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Client Approved Date</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Client Enrolment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None</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None</a:t>
                      </a:r>
                    </a:p>
                  </a:txBody>
                  <a:tcPr marL="91425" marR="91425" marT="91425" marB="91425">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N/A</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3444442275"/>
                  </a:ext>
                </a:extLst>
              </a:tr>
              <a:tr h="369960">
                <a:tc>
                  <a:txBody>
                    <a:bodyPr/>
                    <a:lstStyle/>
                    <a:p>
                      <a:pPr marL="0" lvl="0" indent="0" algn="l" rtl="0">
                        <a:spcBef>
                          <a:spcPts val="0"/>
                        </a:spcBef>
                        <a:spcAft>
                          <a:spcPts val="0"/>
                        </a:spcAft>
                        <a:buNone/>
                      </a:pPr>
                      <a:r>
                        <a:rPr lang="en-PH" sz="1200">
                          <a:solidFill>
                            <a:schemeClr val="lt2"/>
                          </a:solidFill>
                          <a:latin typeface="Fira Sans Condensed Light"/>
                          <a:ea typeface="Fira Sans Condensed Light"/>
                          <a:cs typeface="Fira Sans Condensed Light"/>
                          <a:sym typeface="Fira Sans Condensed Light"/>
                        </a:rPr>
                        <a:t>Entry Time</a:t>
                      </a:r>
                      <a:endParaRPr lang="en" sz="120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Transactions</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None</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None</a:t>
                      </a:r>
                    </a:p>
                  </a:txBody>
                  <a:tcPr marL="91425" marR="91425" marT="91425" marB="91425">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N/A</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3953845301"/>
                  </a:ext>
                </a:extLst>
              </a:tr>
            </a:tbl>
          </a:graphicData>
        </a:graphic>
      </p:graphicFrame>
      <p:pic>
        <p:nvPicPr>
          <p:cNvPr id="5" name="Picture 4">
            <a:extLst>
              <a:ext uri="{FF2B5EF4-FFF2-40B4-BE49-F238E27FC236}">
                <a16:creationId xmlns:a16="http://schemas.microsoft.com/office/drawing/2014/main" id="{946CF798-C374-42E4-97AC-DB1FB3A80AF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295392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2" name="Google Shape;1602;p42">
            <a:extLst>
              <a:ext uri="{FF2B5EF4-FFF2-40B4-BE49-F238E27FC236}">
                <a16:creationId xmlns:a16="http://schemas.microsoft.com/office/drawing/2014/main" id="{7988C583-7E8A-445F-B525-8A819CDE1074}"/>
              </a:ext>
            </a:extLst>
          </p:cNvPr>
          <p:cNvSpPr txBox="1">
            <a:spLocks noGrp="1"/>
          </p:cNvSpPr>
          <p:nvPr>
            <p:ph type="title"/>
          </p:nvPr>
        </p:nvSpPr>
        <p:spPr>
          <a:xfrm>
            <a:off x="176631" y="353247"/>
            <a:ext cx="84025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a:t>How do we handle these data quality issues?</a:t>
            </a:r>
            <a:endParaRPr/>
          </a:p>
        </p:txBody>
      </p:sp>
      <p:pic>
        <p:nvPicPr>
          <p:cNvPr id="8" name="Picture 7">
            <a:extLst>
              <a:ext uri="{FF2B5EF4-FFF2-40B4-BE49-F238E27FC236}">
                <a16:creationId xmlns:a16="http://schemas.microsoft.com/office/drawing/2014/main" id="{FF89572B-A0E3-4AEC-AD91-0E1843498C2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graphicFrame>
        <p:nvGraphicFramePr>
          <p:cNvPr id="9" name="Google Shape;647;p33">
            <a:extLst>
              <a:ext uri="{FF2B5EF4-FFF2-40B4-BE49-F238E27FC236}">
                <a16:creationId xmlns:a16="http://schemas.microsoft.com/office/drawing/2014/main" id="{124F8067-510C-4DCC-8B03-F3B54771EE05}"/>
              </a:ext>
            </a:extLst>
          </p:cNvPr>
          <p:cNvGraphicFramePr/>
          <p:nvPr>
            <p:extLst>
              <p:ext uri="{D42A27DB-BD31-4B8C-83A1-F6EECF244321}">
                <p14:modId xmlns:p14="http://schemas.microsoft.com/office/powerpoint/2010/main" val="1786386097"/>
              </p:ext>
            </p:extLst>
          </p:nvPr>
        </p:nvGraphicFramePr>
        <p:xfrm>
          <a:off x="894230" y="1364913"/>
          <a:ext cx="7174006" cy="2933500"/>
        </p:xfrm>
        <a:graphic>
          <a:graphicData uri="http://schemas.openxmlformats.org/drawingml/2006/table">
            <a:tbl>
              <a:tblPr>
                <a:noFill/>
                <a:tableStyleId>{2BECB2F9-58B7-407A-8929-A18BB530795A}</a:tableStyleId>
              </a:tblPr>
              <a:tblGrid>
                <a:gridCol w="3526491">
                  <a:extLst>
                    <a:ext uri="{9D8B030D-6E8A-4147-A177-3AD203B41FA5}">
                      <a16:colId xmlns:a16="http://schemas.microsoft.com/office/drawing/2014/main" val="20000"/>
                    </a:ext>
                  </a:extLst>
                </a:gridCol>
                <a:gridCol w="3647515">
                  <a:extLst>
                    <a:ext uri="{9D8B030D-6E8A-4147-A177-3AD203B41FA5}">
                      <a16:colId xmlns:a16="http://schemas.microsoft.com/office/drawing/2014/main" val="20001"/>
                    </a:ext>
                  </a:extLst>
                </a:gridCol>
              </a:tblGrid>
              <a:tr h="739000">
                <a:tc>
                  <a:txBody>
                    <a:bodyPr/>
                    <a:lstStyle/>
                    <a:p>
                      <a:pPr marL="0" lvl="0" indent="0" algn="ctr" rtl="0">
                        <a:spcBef>
                          <a:spcPts val="0"/>
                        </a:spcBef>
                        <a:spcAft>
                          <a:spcPts val="0"/>
                        </a:spcAft>
                        <a:buNone/>
                      </a:pPr>
                      <a:r>
                        <a:rPr lang="en" sz="2800" b="1">
                          <a:solidFill>
                            <a:schemeClr val="lt2"/>
                          </a:solidFill>
                          <a:latin typeface="Rajdhani"/>
                          <a:ea typeface="Rajdhani"/>
                          <a:cs typeface="Rajdhani"/>
                          <a:sym typeface="Rajdhani"/>
                        </a:rPr>
                        <a:t>Issue</a:t>
                      </a:r>
                      <a:endParaRPr sz="28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1A3B43"/>
                    </a:solidFill>
                  </a:tcPr>
                </a:tc>
                <a:tc>
                  <a:txBody>
                    <a:bodyPr/>
                    <a:lstStyle/>
                    <a:p>
                      <a:pPr marL="0" lvl="0" indent="0" algn="ctr" rtl="0">
                        <a:spcBef>
                          <a:spcPts val="0"/>
                        </a:spcBef>
                        <a:spcAft>
                          <a:spcPts val="0"/>
                        </a:spcAft>
                        <a:buNone/>
                      </a:pPr>
                      <a:r>
                        <a:rPr lang="en" sz="2800" b="1">
                          <a:solidFill>
                            <a:schemeClr val="lt2"/>
                          </a:solidFill>
                          <a:latin typeface="Rajdhani"/>
                          <a:ea typeface="Rajdhani"/>
                          <a:cs typeface="Rajdhani"/>
                          <a:sym typeface="Rajdhani"/>
                        </a:rPr>
                        <a:t>Solution</a:t>
                      </a:r>
                      <a:endParaRPr sz="28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0000"/>
                  </a:ext>
                </a:extLst>
              </a:tr>
              <a:tr h="377996">
                <a:tc>
                  <a:txBody>
                    <a:bodyPr/>
                    <a:lstStyle/>
                    <a:p>
                      <a:pPr marL="0" lvl="0" indent="0" algn="l" rtl="0">
                        <a:spcBef>
                          <a:spcPts val="0"/>
                        </a:spcBef>
                        <a:spcAft>
                          <a:spcPts val="0"/>
                        </a:spcAft>
                        <a:buClr>
                          <a:schemeClr val="tx2"/>
                        </a:buClr>
                        <a:buFont typeface="Arial" panose="020B0604020202020204" pitchFamily="34" charset="0"/>
                        <a:buNone/>
                      </a:pPr>
                      <a:r>
                        <a:rPr lang="en" sz="1200">
                          <a:solidFill>
                            <a:schemeClr val="lt2"/>
                          </a:solidFill>
                          <a:latin typeface="Fira Sans Condensed Light"/>
                          <a:ea typeface="Fira Sans Condensed Light"/>
                          <a:cs typeface="Fira Sans Condensed Light"/>
                          <a:sym typeface="Fira Sans Condensed Light"/>
                        </a:rPr>
                        <a:t>Missing Values</a:t>
                      </a: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PyCaret’s </a:t>
                      </a:r>
                      <a:r>
                        <a:rPr lang="en" sz="1200" b="1" i="0" u="none" strike="noStrike" cap="none">
                          <a:solidFill>
                            <a:schemeClr val="lt2"/>
                          </a:solidFill>
                          <a:latin typeface="Fira Sans Condensed Light"/>
                          <a:ea typeface="Fira Sans Condensed Light"/>
                          <a:cs typeface="Fira Sans Condensed Light"/>
                          <a:sym typeface="Fira Sans Condensed Light"/>
                        </a:rPr>
                        <a:t>Missing Values Imputation</a:t>
                      </a:r>
                      <a:r>
                        <a:rPr lang="en" sz="1200" b="0" i="0" u="none" strike="noStrike" cap="none">
                          <a:solidFill>
                            <a:schemeClr val="lt2"/>
                          </a:solidFill>
                          <a:latin typeface="Fira Sans Condensed Light"/>
                          <a:ea typeface="Fira Sans Condensed Light"/>
                          <a:cs typeface="Fira Sans Condensed Light"/>
                          <a:sym typeface="Fira Sans Condensed Light"/>
                        </a:rPr>
                        <a:t>:</a:t>
                      </a:r>
                    </a:p>
                    <a:p>
                      <a:pPr marL="171450" marR="0" lvl="2" indent="-171450" algn="l" rtl="0">
                        <a:lnSpc>
                          <a:spcPct val="100000"/>
                        </a:lnSpc>
                        <a:spcBef>
                          <a:spcPts val="0"/>
                        </a:spcBef>
                        <a:spcAft>
                          <a:spcPts val="0"/>
                        </a:spcAft>
                        <a:buClr>
                          <a:schemeClr val="tx2"/>
                        </a:buClr>
                        <a:buFont typeface="Arial" panose="020B0604020202020204" pitchFamily="34" charset="0"/>
                        <a:buChar char="•"/>
                      </a:pPr>
                      <a:r>
                        <a:rPr lang="en" sz="1200" b="0" i="0" u="none" strike="noStrike" cap="none">
                          <a:solidFill>
                            <a:schemeClr val="lt2"/>
                          </a:solidFill>
                          <a:latin typeface="Fira Sans Condensed Light"/>
                          <a:ea typeface="Fira Sans Condensed Light"/>
                          <a:cs typeface="Fira Sans Condensed Light"/>
                          <a:sym typeface="Fira Sans Condensed Light"/>
                        </a:rPr>
                        <a:t>Numeric Imputation = ‘mean’</a:t>
                      </a:r>
                    </a:p>
                    <a:p>
                      <a:pPr marL="171450" marR="0" lvl="2" indent="-171450" algn="l" rtl="0">
                        <a:lnSpc>
                          <a:spcPct val="100000"/>
                        </a:lnSpc>
                        <a:spcBef>
                          <a:spcPts val="0"/>
                        </a:spcBef>
                        <a:spcAft>
                          <a:spcPts val="0"/>
                        </a:spcAft>
                        <a:buClr>
                          <a:schemeClr val="tx2"/>
                        </a:buClr>
                        <a:buFont typeface="Arial" panose="020B0604020202020204" pitchFamily="34" charset="0"/>
                        <a:buChar char="•"/>
                      </a:pPr>
                      <a:r>
                        <a:rPr lang="en" sz="1200" b="0" i="0" u="none" strike="noStrike" cap="none">
                          <a:solidFill>
                            <a:schemeClr val="lt2"/>
                          </a:solidFill>
                          <a:latin typeface="Fira Sans Condensed Light"/>
                          <a:ea typeface="Fira Sans Condensed Light"/>
                          <a:cs typeface="Fira Sans Condensed Light"/>
                          <a:sym typeface="Fira Sans Condensed Light"/>
                        </a:rPr>
                        <a:t>Categorical Imputation = ‘constant’</a:t>
                      </a: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0001"/>
                  </a:ext>
                </a:extLst>
              </a:tr>
              <a:tr h="377996">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Typographical Errors</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Pycaret:</a:t>
                      </a:r>
                    </a:p>
                    <a:p>
                      <a:pPr marL="171450" marR="0" lvl="0" indent="-171450" algn="l" rtl="0">
                        <a:lnSpc>
                          <a:spcPct val="100000"/>
                        </a:lnSpc>
                        <a:spcBef>
                          <a:spcPts val="0"/>
                        </a:spcBef>
                        <a:spcAft>
                          <a:spcPts val="0"/>
                        </a:spcAft>
                        <a:buClr>
                          <a:schemeClr val="tx2"/>
                        </a:buClr>
                        <a:buFont typeface="Arial" panose="020B0604020202020204" pitchFamily="34" charset="0"/>
                        <a:buChar char="•"/>
                      </a:pPr>
                      <a:r>
                        <a:rPr lang="en" sz="1200" b="1" i="0" u="none" strike="noStrike" cap="none">
                          <a:solidFill>
                            <a:schemeClr val="lt2"/>
                          </a:solidFill>
                          <a:latin typeface="Fira Sans Condensed Light"/>
                          <a:ea typeface="Fira Sans Condensed Light"/>
                          <a:cs typeface="Fira Sans Condensed Light"/>
                          <a:sym typeface="Fira Sans Condensed Light"/>
                        </a:rPr>
                        <a:t>Handle Unknown Levels</a:t>
                      </a:r>
                      <a:r>
                        <a:rPr lang="en" sz="1200" b="0" i="0" u="none" strike="noStrike" cap="none">
                          <a:solidFill>
                            <a:schemeClr val="lt2"/>
                          </a:solidFill>
                          <a:latin typeface="Fira Sans Condensed Light"/>
                          <a:ea typeface="Fira Sans Condensed Light"/>
                          <a:cs typeface="Fira Sans Condensed Light"/>
                          <a:sym typeface="Fira Sans Condensed Light"/>
                        </a:rPr>
                        <a:t>: </a:t>
                      </a:r>
                      <a:r>
                        <a:rPr lang="en-US" sz="1200" b="0" i="0" u="none" strike="noStrike" cap="none">
                          <a:solidFill>
                            <a:schemeClr val="lt2"/>
                          </a:solidFill>
                          <a:latin typeface="Fira Sans Condensed Light"/>
                          <a:ea typeface="Fira Sans Condensed Light"/>
                          <a:cs typeface="Fira Sans Condensed Light"/>
                          <a:sym typeface="Fira Sans Condensed Light"/>
                        </a:rPr>
                        <a:t>unknown categorical levels in new / unseen data are replaced by the most or least frequent level as learned in the training data</a:t>
                      </a:r>
                      <a:endParaRPr lang="en" sz="1200" b="0" i="0" u="none" strike="noStrike" cap="none">
                        <a:solidFill>
                          <a:schemeClr val="lt2"/>
                        </a:solidFill>
                        <a:latin typeface="Fira Sans Condensed Light"/>
                        <a:ea typeface="Fira Sans Condensed Light"/>
                        <a:cs typeface="Fira Sans Condensed Light"/>
                        <a:sym typeface="Fira Sans Condensed Light"/>
                      </a:endParaRPr>
                    </a:p>
                    <a:p>
                      <a:pPr marL="171450" marR="0" lvl="0" indent="-171450" algn="l" rtl="0">
                        <a:lnSpc>
                          <a:spcPct val="100000"/>
                        </a:lnSpc>
                        <a:spcBef>
                          <a:spcPts val="0"/>
                        </a:spcBef>
                        <a:spcAft>
                          <a:spcPts val="0"/>
                        </a:spcAft>
                        <a:buClr>
                          <a:schemeClr val="tx2"/>
                        </a:buClr>
                        <a:buFont typeface="Arial" panose="020B0604020202020204" pitchFamily="34" charset="0"/>
                        <a:buChar char="•"/>
                      </a:pPr>
                      <a:r>
                        <a:rPr lang="en" sz="1200" b="1" i="0" u="none" strike="noStrike" cap="none">
                          <a:solidFill>
                            <a:schemeClr val="lt2"/>
                          </a:solidFill>
                          <a:latin typeface="Fira Sans Condensed Light"/>
                          <a:ea typeface="Fira Sans Condensed Light"/>
                          <a:cs typeface="Fira Sans Condensed Light"/>
                          <a:sym typeface="Fira Sans Condensed Light"/>
                        </a:rPr>
                        <a:t>Combine Rare Levels</a:t>
                      </a:r>
                      <a:r>
                        <a:rPr lang="en" sz="1200" b="0" i="0" u="none" strike="noStrike" cap="none">
                          <a:solidFill>
                            <a:schemeClr val="lt2"/>
                          </a:solidFill>
                          <a:latin typeface="Fira Sans Condensed Light"/>
                          <a:ea typeface="Fira Sans Condensed Light"/>
                          <a:cs typeface="Fira Sans Condensed Light"/>
                          <a:sym typeface="Fira Sans Condensed Light"/>
                        </a:rPr>
                        <a:t>: </a:t>
                      </a:r>
                      <a:r>
                        <a:rPr lang="en-US" sz="1200" b="0" i="0" u="none" strike="noStrike" cap="none">
                          <a:solidFill>
                            <a:schemeClr val="lt2"/>
                          </a:solidFill>
                          <a:latin typeface="Fira Sans Condensed Light"/>
                          <a:ea typeface="Fira Sans Condensed Light"/>
                          <a:cs typeface="Fira Sans Condensed Light"/>
                          <a:sym typeface="Fira Sans Condensed Light"/>
                        </a:rPr>
                        <a:t>all levels in categorical features below the threshold are combined together as a single level</a:t>
                      </a:r>
                      <a:endParaRPr lang="en" sz="1200" b="0" i="0" u="none" strike="noStrike" cap="none">
                        <a:solidFill>
                          <a:schemeClr val="lt2"/>
                        </a:solidFill>
                        <a:latin typeface="Fira Sans Condensed Light"/>
                        <a:ea typeface="Fira Sans Condensed Light"/>
                        <a:cs typeface="Fira Sans Condensed Light"/>
                        <a:sym typeface="Fira Sans Condensed Light"/>
                      </a:endParaRP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2700580608"/>
                  </a:ext>
                </a:extLst>
              </a:tr>
            </a:tbl>
          </a:graphicData>
        </a:graphic>
      </p:graphicFrame>
    </p:spTree>
    <p:extLst>
      <p:ext uri="{BB962C8B-B14F-4D97-AF65-F5344CB8AC3E}">
        <p14:creationId xmlns:p14="http://schemas.microsoft.com/office/powerpoint/2010/main" val="4112628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2" name="Google Shape;1602;p42">
            <a:extLst>
              <a:ext uri="{FF2B5EF4-FFF2-40B4-BE49-F238E27FC236}">
                <a16:creationId xmlns:a16="http://schemas.microsoft.com/office/drawing/2014/main" id="{7988C583-7E8A-445F-B525-8A819CDE1074}"/>
              </a:ext>
            </a:extLst>
          </p:cNvPr>
          <p:cNvSpPr txBox="1">
            <a:spLocks noGrp="1"/>
          </p:cNvSpPr>
          <p:nvPr>
            <p:ph type="title"/>
          </p:nvPr>
        </p:nvSpPr>
        <p:spPr>
          <a:xfrm>
            <a:off x="203525" y="533291"/>
            <a:ext cx="84025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a:t>In conclusion…</a:t>
            </a:r>
            <a:endParaRPr/>
          </a:p>
        </p:txBody>
      </p:sp>
      <p:pic>
        <p:nvPicPr>
          <p:cNvPr id="8" name="Picture 7">
            <a:extLst>
              <a:ext uri="{FF2B5EF4-FFF2-40B4-BE49-F238E27FC236}">
                <a16:creationId xmlns:a16="http://schemas.microsoft.com/office/drawing/2014/main" id="{FF89572B-A0E3-4AEC-AD91-0E1843498C2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
        <p:nvSpPr>
          <p:cNvPr id="5" name="Google Shape;1710;p42">
            <a:extLst>
              <a:ext uri="{FF2B5EF4-FFF2-40B4-BE49-F238E27FC236}">
                <a16:creationId xmlns:a16="http://schemas.microsoft.com/office/drawing/2014/main" id="{346A8735-1F9A-4337-A186-4C65F5AE9A0D}"/>
              </a:ext>
            </a:extLst>
          </p:cNvPr>
          <p:cNvSpPr txBox="1"/>
          <p:nvPr/>
        </p:nvSpPr>
        <p:spPr>
          <a:xfrm>
            <a:off x="544822" y="1262042"/>
            <a:ext cx="1467615" cy="2619416"/>
          </a:xfrm>
          <a:prstGeom prst="rect">
            <a:avLst/>
          </a:prstGeom>
          <a:solidFill>
            <a:srgbClr val="1A3B43"/>
          </a:solidFill>
          <a:ln>
            <a:noFill/>
          </a:ln>
        </p:spPr>
        <p:txBody>
          <a:bodyPr spcFirstLastPara="1" wrap="square" lIns="91425" tIns="182875" rIns="91425" bIns="0" anchor="t" anchorCtr="0">
            <a:noAutofit/>
          </a:bodyPr>
          <a:lstStyle/>
          <a:p>
            <a:pPr lvl="0" algn="l" rtl="0">
              <a:spcBef>
                <a:spcPts val="0"/>
              </a:spcBef>
              <a:buClr>
                <a:schemeClr val="tx2"/>
              </a:buClr>
            </a:pPr>
            <a:r>
              <a:rPr lang="en-PH">
                <a:solidFill>
                  <a:schemeClr val="tx2"/>
                </a:solidFill>
                <a:latin typeface="Fira Sans Condensed Light"/>
                <a:ea typeface="Fira Sans Condensed Light"/>
                <a:cs typeface="Fira Sans Condensed Light"/>
                <a:sym typeface="Fira Sans Condensed Light"/>
              </a:rPr>
              <a:t>There are still </a:t>
            </a:r>
            <a:r>
              <a:rPr lang="en-PH" b="1">
                <a:solidFill>
                  <a:schemeClr val="tx2"/>
                </a:solidFill>
                <a:latin typeface="Fira Sans Condensed Light"/>
                <a:ea typeface="Fira Sans Condensed Light"/>
                <a:cs typeface="Fira Sans Condensed Light"/>
                <a:sym typeface="Fira Sans Condensed Light"/>
              </a:rPr>
              <a:t>errors</a:t>
            </a:r>
            <a:r>
              <a:rPr lang="en-PH">
                <a:solidFill>
                  <a:schemeClr val="tx2"/>
                </a:solidFill>
                <a:latin typeface="Fira Sans Condensed Light"/>
                <a:ea typeface="Fira Sans Condensed Light"/>
                <a:cs typeface="Fira Sans Condensed Light"/>
                <a:sym typeface="Fira Sans Condensed Light"/>
              </a:rPr>
              <a:t> in </a:t>
            </a:r>
            <a:r>
              <a:rPr lang="en-PH" b="1" err="1">
                <a:solidFill>
                  <a:schemeClr val="tx2"/>
                </a:solidFill>
                <a:latin typeface="Fira Sans Condensed Light"/>
                <a:ea typeface="Fira Sans Condensed Light"/>
                <a:cs typeface="Fira Sans Condensed Light"/>
                <a:sym typeface="Fira Sans Condensed Light"/>
              </a:rPr>
              <a:t>Instafin</a:t>
            </a:r>
            <a:r>
              <a:rPr lang="en-PH">
                <a:solidFill>
                  <a:schemeClr val="tx2"/>
                </a:solidFill>
                <a:latin typeface="Fira Sans Condensed Light"/>
                <a:ea typeface="Fira Sans Condensed Light"/>
                <a:cs typeface="Fira Sans Condensed Light"/>
                <a:sym typeface="Fira Sans Condensed Light"/>
              </a:rPr>
              <a:t> which were not prevented due to the lack of application controls.</a:t>
            </a:r>
          </a:p>
        </p:txBody>
      </p:sp>
      <p:sp>
        <p:nvSpPr>
          <p:cNvPr id="6" name="Google Shape;1710;p42">
            <a:extLst>
              <a:ext uri="{FF2B5EF4-FFF2-40B4-BE49-F238E27FC236}">
                <a16:creationId xmlns:a16="http://schemas.microsoft.com/office/drawing/2014/main" id="{D61B3F5A-2C95-49A7-91CF-0D46D3826784}"/>
              </a:ext>
            </a:extLst>
          </p:cNvPr>
          <p:cNvSpPr txBox="1"/>
          <p:nvPr/>
        </p:nvSpPr>
        <p:spPr>
          <a:xfrm>
            <a:off x="2145998" y="1262042"/>
            <a:ext cx="1467615" cy="2619416"/>
          </a:xfrm>
          <a:prstGeom prst="rect">
            <a:avLst/>
          </a:prstGeom>
          <a:solidFill>
            <a:srgbClr val="1A3B43"/>
          </a:solidFill>
          <a:ln>
            <a:noFill/>
          </a:ln>
        </p:spPr>
        <p:txBody>
          <a:bodyPr spcFirstLastPara="1" wrap="square" lIns="91425" tIns="182875" rIns="91425" bIns="0" anchor="t" anchorCtr="0">
            <a:noAutofit/>
          </a:bodyPr>
          <a:lstStyle/>
          <a:p>
            <a:pPr lvl="0" algn="l" rtl="0">
              <a:spcBef>
                <a:spcPts val="0"/>
              </a:spcBef>
              <a:buClr>
                <a:schemeClr val="tx2"/>
              </a:buClr>
            </a:pPr>
            <a:r>
              <a:rPr lang="en-PH" b="1">
                <a:solidFill>
                  <a:schemeClr val="tx2"/>
                </a:solidFill>
                <a:latin typeface="Fira Sans Condensed Light"/>
                <a:ea typeface="Fira Sans Condensed Light"/>
                <a:cs typeface="Fira Sans Condensed Light"/>
                <a:sym typeface="Fira Sans Condensed Light"/>
              </a:rPr>
              <a:t>Trust Staffs </a:t>
            </a:r>
            <a:r>
              <a:rPr lang="en-PH">
                <a:solidFill>
                  <a:schemeClr val="tx2"/>
                </a:solidFill>
                <a:latin typeface="Fira Sans Condensed Light"/>
                <a:ea typeface="Fira Sans Condensed Light"/>
                <a:cs typeface="Fira Sans Condensed Light"/>
                <a:sym typeface="Fira Sans Condensed Light"/>
              </a:rPr>
              <a:t>are still creating clients outside working hours and days</a:t>
            </a:r>
            <a:endParaRPr lang="en">
              <a:solidFill>
                <a:schemeClr val="tx2"/>
              </a:solidFill>
              <a:latin typeface="Fira Sans Condensed Light"/>
              <a:ea typeface="Fira Sans Condensed Light"/>
              <a:cs typeface="Fira Sans Condensed Light"/>
              <a:sym typeface="Fira Sans Condensed Light"/>
            </a:endParaRPr>
          </a:p>
        </p:txBody>
      </p:sp>
      <p:sp>
        <p:nvSpPr>
          <p:cNvPr id="7" name="Google Shape;1710;p42">
            <a:extLst>
              <a:ext uri="{FF2B5EF4-FFF2-40B4-BE49-F238E27FC236}">
                <a16:creationId xmlns:a16="http://schemas.microsoft.com/office/drawing/2014/main" id="{F2131299-1F2D-4048-A641-56EF29DDB6C8}"/>
              </a:ext>
            </a:extLst>
          </p:cNvPr>
          <p:cNvSpPr txBox="1"/>
          <p:nvPr/>
        </p:nvSpPr>
        <p:spPr>
          <a:xfrm>
            <a:off x="5348349" y="1242434"/>
            <a:ext cx="1467614" cy="2639024"/>
          </a:xfrm>
          <a:prstGeom prst="rect">
            <a:avLst/>
          </a:prstGeom>
          <a:solidFill>
            <a:srgbClr val="1A3B43"/>
          </a:solidFill>
          <a:ln>
            <a:noFill/>
          </a:ln>
        </p:spPr>
        <p:txBody>
          <a:bodyPr spcFirstLastPara="1" wrap="square" lIns="91425" tIns="182875" rIns="91425" bIns="0" anchor="t" anchorCtr="0">
            <a:noAutofit/>
          </a:bodyPr>
          <a:lstStyle/>
          <a:p>
            <a:pPr lvl="3">
              <a:buClr>
                <a:schemeClr val="tx2"/>
              </a:buClr>
            </a:pPr>
            <a:r>
              <a:rPr lang="en-PH" b="1">
                <a:solidFill>
                  <a:schemeClr val="tx2"/>
                </a:solidFill>
                <a:latin typeface="Fira Sans Condensed Light"/>
                <a:ea typeface="Fira Sans Condensed Light"/>
                <a:cs typeface="Fira Sans Condensed Light"/>
                <a:sym typeface="Fira Sans Condensed Light"/>
              </a:rPr>
              <a:t>Trusts Staffs </a:t>
            </a:r>
            <a:r>
              <a:rPr lang="en-PH">
                <a:solidFill>
                  <a:schemeClr val="tx2"/>
                </a:solidFill>
                <a:latin typeface="Fira Sans Condensed Light"/>
                <a:ea typeface="Fira Sans Condensed Light"/>
                <a:cs typeface="Fira Sans Condensed Light"/>
                <a:sym typeface="Fira Sans Condensed Light"/>
              </a:rPr>
              <a:t>are still recording transactions outside working hours and days</a:t>
            </a:r>
          </a:p>
          <a:p>
            <a:pPr marL="285750" lvl="1" indent="-285750">
              <a:buClr>
                <a:schemeClr val="tx2"/>
              </a:buClr>
              <a:buFont typeface="Arial" panose="020B0604020202020204" pitchFamily="34" charset="0"/>
              <a:buChar char="•"/>
            </a:pPr>
            <a:endParaRPr lang="en">
              <a:solidFill>
                <a:schemeClr val="tx2"/>
              </a:solidFill>
              <a:latin typeface="Fira Sans Condensed Light"/>
              <a:ea typeface="Fira Sans Condensed Light"/>
              <a:cs typeface="Fira Sans Condensed Light"/>
              <a:sym typeface="Fira Sans Condensed Light"/>
            </a:endParaRPr>
          </a:p>
          <a:p>
            <a:pPr marL="342900" lvl="0" indent="-342900" algn="l" rtl="0">
              <a:spcBef>
                <a:spcPts val="0"/>
              </a:spcBef>
              <a:spcAft>
                <a:spcPts val="1600"/>
              </a:spcAft>
              <a:buClr>
                <a:schemeClr val="tx2"/>
              </a:buClr>
              <a:buFont typeface="+mj-lt"/>
              <a:buAutoNum type="arabicPeriod"/>
            </a:pPr>
            <a:endParaRPr lang="en">
              <a:solidFill>
                <a:schemeClr val="tx2"/>
              </a:solidFill>
              <a:latin typeface="Fira Sans Condensed Light"/>
              <a:ea typeface="Fira Sans Condensed Light"/>
              <a:cs typeface="Fira Sans Condensed Light"/>
              <a:sym typeface="Fira Sans Condensed Light"/>
            </a:endParaRPr>
          </a:p>
        </p:txBody>
      </p:sp>
      <p:sp>
        <p:nvSpPr>
          <p:cNvPr id="10" name="Google Shape;1710;p42">
            <a:extLst>
              <a:ext uri="{FF2B5EF4-FFF2-40B4-BE49-F238E27FC236}">
                <a16:creationId xmlns:a16="http://schemas.microsoft.com/office/drawing/2014/main" id="{142EBE5E-E964-4BA0-A47F-202A58A0E11D}"/>
              </a:ext>
            </a:extLst>
          </p:cNvPr>
          <p:cNvSpPr txBox="1"/>
          <p:nvPr/>
        </p:nvSpPr>
        <p:spPr>
          <a:xfrm>
            <a:off x="3747174" y="1271846"/>
            <a:ext cx="1467614" cy="2619416"/>
          </a:xfrm>
          <a:prstGeom prst="rect">
            <a:avLst/>
          </a:prstGeom>
          <a:solidFill>
            <a:srgbClr val="1A3B43"/>
          </a:solidFill>
          <a:ln>
            <a:noFill/>
          </a:ln>
        </p:spPr>
        <p:txBody>
          <a:bodyPr spcFirstLastPara="1" wrap="square" lIns="91425" tIns="182875" rIns="91425" bIns="0" anchor="t" anchorCtr="0">
            <a:noAutofit/>
          </a:bodyPr>
          <a:lstStyle/>
          <a:p>
            <a:pPr lvl="0" algn="l" rtl="0">
              <a:spcBef>
                <a:spcPts val="0"/>
              </a:spcBef>
              <a:buClr>
                <a:schemeClr val="tx2"/>
              </a:buClr>
            </a:pPr>
            <a:r>
              <a:rPr lang="en-PH" b="1">
                <a:solidFill>
                  <a:schemeClr val="tx2"/>
                </a:solidFill>
                <a:latin typeface="Fira Sans Condensed Light"/>
                <a:ea typeface="Fira Sans Condensed Light"/>
                <a:cs typeface="Fira Sans Condensed Light"/>
                <a:sym typeface="Fira Sans Condensed Light"/>
              </a:rPr>
              <a:t>Branch Managers </a:t>
            </a:r>
            <a:r>
              <a:rPr lang="en-PH">
                <a:solidFill>
                  <a:schemeClr val="tx2"/>
                </a:solidFill>
                <a:latin typeface="Fira Sans Condensed Light"/>
                <a:ea typeface="Fira Sans Condensed Light"/>
                <a:cs typeface="Fira Sans Condensed Light"/>
                <a:sym typeface="Fira Sans Condensed Light"/>
              </a:rPr>
              <a:t>are still approving clients outside working hours and days</a:t>
            </a:r>
            <a:endParaRPr lang="en">
              <a:solidFill>
                <a:schemeClr val="tx2"/>
              </a:solidFill>
              <a:latin typeface="Fira Sans Condensed Light"/>
              <a:ea typeface="Fira Sans Condensed Light"/>
              <a:cs typeface="Fira Sans Condensed Light"/>
              <a:sym typeface="Fira Sans Condensed Light"/>
            </a:endParaRPr>
          </a:p>
        </p:txBody>
      </p:sp>
      <p:sp>
        <p:nvSpPr>
          <p:cNvPr id="11" name="Google Shape;1710;p42">
            <a:extLst>
              <a:ext uri="{FF2B5EF4-FFF2-40B4-BE49-F238E27FC236}">
                <a16:creationId xmlns:a16="http://schemas.microsoft.com/office/drawing/2014/main" id="{D6EA2FCB-B51E-49B7-86FD-68A1AF3A59EB}"/>
              </a:ext>
            </a:extLst>
          </p:cNvPr>
          <p:cNvSpPr txBox="1"/>
          <p:nvPr/>
        </p:nvSpPr>
        <p:spPr>
          <a:xfrm>
            <a:off x="6953356" y="1252237"/>
            <a:ext cx="1467614" cy="2639025"/>
          </a:xfrm>
          <a:prstGeom prst="rect">
            <a:avLst/>
          </a:prstGeom>
          <a:solidFill>
            <a:srgbClr val="1A3B43"/>
          </a:solidFill>
          <a:ln>
            <a:noFill/>
          </a:ln>
        </p:spPr>
        <p:txBody>
          <a:bodyPr spcFirstLastPara="1" wrap="square" lIns="91425" tIns="182875" rIns="91425" bIns="0" anchor="t" anchorCtr="0">
            <a:noAutofit/>
          </a:bodyPr>
          <a:lstStyle/>
          <a:p>
            <a:pPr lvl="3">
              <a:buClr>
                <a:schemeClr val="tx2"/>
              </a:buClr>
            </a:pPr>
            <a:r>
              <a:rPr lang="en-PH">
                <a:solidFill>
                  <a:schemeClr val="tx2"/>
                </a:solidFill>
                <a:latin typeface="Fira Sans Condensed Light"/>
                <a:ea typeface="Fira Sans Condensed Light"/>
                <a:cs typeface="Fira Sans Condensed Light"/>
                <a:sym typeface="Fira Sans Condensed Light"/>
              </a:rPr>
              <a:t>There are still </a:t>
            </a:r>
            <a:r>
              <a:rPr lang="en-PH" b="1">
                <a:solidFill>
                  <a:schemeClr val="tx2"/>
                </a:solidFill>
                <a:latin typeface="Fira Sans Condensed Light"/>
                <a:ea typeface="Fira Sans Condensed Light"/>
                <a:cs typeface="Fira Sans Condensed Light"/>
                <a:sym typeface="Fira Sans Condensed Light"/>
              </a:rPr>
              <a:t>walk-in</a:t>
            </a:r>
            <a:r>
              <a:rPr lang="en-PH">
                <a:solidFill>
                  <a:schemeClr val="tx2"/>
                </a:solidFill>
                <a:latin typeface="Fira Sans Condensed Light"/>
                <a:ea typeface="Fira Sans Condensed Light"/>
                <a:cs typeface="Fira Sans Condensed Light"/>
                <a:sym typeface="Fira Sans Condensed Light"/>
              </a:rPr>
              <a:t> transactions outside working hours and days</a:t>
            </a:r>
            <a:endParaRPr lang="en">
              <a:solidFill>
                <a:schemeClr val="tx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487102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500">
                <a:latin typeface="Rajdhani"/>
                <a:ea typeface="Rajdhani"/>
                <a:cs typeface="Rajdhani"/>
                <a:sym typeface="Rajdhani"/>
              </a:rPr>
              <a:t>RMF FRAUD DETECTION</a:t>
            </a:r>
            <a:endParaRPr sz="6500">
              <a:latin typeface="Rajdhani"/>
              <a:ea typeface="Rajdhani"/>
              <a:cs typeface="Rajdhani"/>
              <a:sym typeface="Rajdhani"/>
            </a:endParaRPr>
          </a:p>
        </p:txBody>
      </p:sp>
      <p:pic>
        <p:nvPicPr>
          <p:cNvPr id="7" name="Picture 6">
            <a:extLst>
              <a:ext uri="{FF2B5EF4-FFF2-40B4-BE49-F238E27FC236}">
                <a16:creationId xmlns:a16="http://schemas.microsoft.com/office/drawing/2014/main" id="{EB652D9F-7073-4EC3-8957-21A9354CB7C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6755" y="53162"/>
            <a:ext cx="765876" cy="906858"/>
          </a:xfrm>
          <a:prstGeom prst="rect">
            <a:avLst/>
          </a:prstGeom>
        </p:spPr>
      </p:pic>
    </p:spTree>
    <p:extLst>
      <p:ext uri="{BB962C8B-B14F-4D97-AF65-F5344CB8AC3E}">
        <p14:creationId xmlns:p14="http://schemas.microsoft.com/office/powerpoint/2010/main" val="1434709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pic>
        <p:nvPicPr>
          <p:cNvPr id="22" name="Picture 21" descr="Diagram&#10;&#10;Description automatically generated">
            <a:extLst>
              <a:ext uri="{FF2B5EF4-FFF2-40B4-BE49-F238E27FC236}">
                <a16:creationId xmlns:a16="http://schemas.microsoft.com/office/drawing/2014/main" id="{09B33146-1C1C-42AF-8DDF-83FF26BAB628}"/>
              </a:ext>
            </a:extLst>
          </p:cNvPr>
          <p:cNvPicPr>
            <a:picLocks noChangeAspect="1"/>
          </p:cNvPicPr>
          <p:nvPr/>
        </p:nvPicPr>
        <p:blipFill>
          <a:blip r:embed="rId3">
            <a:duotone>
              <a:prstClr val="black"/>
              <a:schemeClr val="accent5">
                <a:tint val="45000"/>
                <a:satMod val="400000"/>
              </a:schemeClr>
            </a:duotone>
          </a:blip>
          <a:stretch>
            <a:fillRect/>
          </a:stretch>
        </p:blipFill>
        <p:spPr>
          <a:xfrm>
            <a:off x="-6928" y="0"/>
            <a:ext cx="6119410" cy="5141382"/>
          </a:xfrm>
          <a:prstGeom prst="rect">
            <a:avLst/>
          </a:prstGeom>
        </p:spPr>
      </p:pic>
      <p:sp>
        <p:nvSpPr>
          <p:cNvPr id="18" name="Rectangle: Rounded Corners 17">
            <a:extLst>
              <a:ext uri="{FF2B5EF4-FFF2-40B4-BE49-F238E27FC236}">
                <a16:creationId xmlns:a16="http://schemas.microsoft.com/office/drawing/2014/main" id="{F4078197-336A-41B5-9168-2A902760E813}"/>
              </a:ext>
            </a:extLst>
          </p:cNvPr>
          <p:cNvSpPr/>
          <p:nvPr/>
        </p:nvSpPr>
        <p:spPr>
          <a:xfrm>
            <a:off x="1953491" y="3422074"/>
            <a:ext cx="1025236" cy="477982"/>
          </a:xfrm>
          <a:prstGeom prst="round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Rounded Corners 18">
            <a:extLst>
              <a:ext uri="{FF2B5EF4-FFF2-40B4-BE49-F238E27FC236}">
                <a16:creationId xmlns:a16="http://schemas.microsoft.com/office/drawing/2014/main" id="{A74753C1-068B-4FDA-9FD3-442421DEC53D}"/>
              </a:ext>
            </a:extLst>
          </p:cNvPr>
          <p:cNvSpPr/>
          <p:nvPr/>
        </p:nvSpPr>
        <p:spPr>
          <a:xfrm>
            <a:off x="3581400" y="4017818"/>
            <a:ext cx="2223655" cy="152400"/>
          </a:xfrm>
          <a:prstGeom prst="round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Google Shape;135;p27">
            <a:extLst>
              <a:ext uri="{FF2B5EF4-FFF2-40B4-BE49-F238E27FC236}">
                <a16:creationId xmlns:a16="http://schemas.microsoft.com/office/drawing/2014/main" id="{4B281D67-F9A9-4CA5-BE15-6589169E799B}"/>
              </a:ext>
            </a:extLst>
          </p:cNvPr>
          <p:cNvSpPr txBox="1">
            <a:spLocks noGrp="1"/>
          </p:cNvSpPr>
          <p:nvPr>
            <p:ph type="title"/>
          </p:nvPr>
        </p:nvSpPr>
        <p:spPr>
          <a:xfrm>
            <a:off x="6550398" y="1434600"/>
            <a:ext cx="2232772"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Fraud Detection Techniques</a:t>
            </a:r>
            <a:endParaRPr sz="3000"/>
          </a:p>
        </p:txBody>
      </p:sp>
      <p:sp>
        <p:nvSpPr>
          <p:cNvPr id="21" name="Google Shape;1762;p45">
            <a:extLst>
              <a:ext uri="{FF2B5EF4-FFF2-40B4-BE49-F238E27FC236}">
                <a16:creationId xmlns:a16="http://schemas.microsoft.com/office/drawing/2014/main" id="{C97AF04E-678D-4FE5-BBF9-AB069FA0424A}"/>
              </a:ext>
            </a:extLst>
          </p:cNvPr>
          <p:cNvSpPr txBox="1">
            <a:spLocks/>
          </p:cNvSpPr>
          <p:nvPr/>
        </p:nvSpPr>
        <p:spPr>
          <a:xfrm>
            <a:off x="6112482" y="4876799"/>
            <a:ext cx="3031518" cy="21257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a:t>Source: Ahmed et al., 2021</a:t>
            </a:r>
          </a:p>
        </p:txBody>
      </p:sp>
      <p:pic>
        <p:nvPicPr>
          <p:cNvPr id="7" name="Picture 6">
            <a:extLst>
              <a:ext uri="{FF2B5EF4-FFF2-40B4-BE49-F238E27FC236}">
                <a16:creationId xmlns:a16="http://schemas.microsoft.com/office/drawing/2014/main" id="{94A2AE07-F1EA-405B-9D32-56094D4F3222}"/>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990515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did we use Machine Learning?</a:t>
            </a:r>
            <a:endParaRPr/>
          </a:p>
        </p:txBody>
      </p:sp>
      <p:pic>
        <p:nvPicPr>
          <p:cNvPr id="3" name="Picture 2">
            <a:extLst>
              <a:ext uri="{FF2B5EF4-FFF2-40B4-BE49-F238E27FC236}">
                <a16:creationId xmlns:a16="http://schemas.microsoft.com/office/drawing/2014/main" id="{151839D9-49EE-4FFB-9189-6FC76DEB2245}"/>
              </a:ext>
            </a:extLst>
          </p:cNvPr>
          <p:cNvPicPr>
            <a:picLocks noChangeAspect="1"/>
          </p:cNvPicPr>
          <p:nvPr/>
        </p:nvPicPr>
        <p:blipFill>
          <a:blip r:embed="rId3">
            <a:duotone>
              <a:prstClr val="black"/>
              <a:schemeClr val="accent5">
                <a:tint val="45000"/>
                <a:satMod val="400000"/>
              </a:schemeClr>
            </a:duotone>
          </a:blip>
          <a:stretch>
            <a:fillRect/>
          </a:stretch>
        </p:blipFill>
        <p:spPr>
          <a:xfrm>
            <a:off x="519682" y="1229451"/>
            <a:ext cx="5013784" cy="1604894"/>
          </a:xfrm>
          <a:prstGeom prst="rect">
            <a:avLst/>
          </a:prstGeom>
        </p:spPr>
      </p:pic>
      <p:pic>
        <p:nvPicPr>
          <p:cNvPr id="7" name="Picture 6">
            <a:extLst>
              <a:ext uri="{FF2B5EF4-FFF2-40B4-BE49-F238E27FC236}">
                <a16:creationId xmlns:a16="http://schemas.microsoft.com/office/drawing/2014/main" id="{47DE0D33-54E7-4522-93B6-49C4C9E57DB0}"/>
              </a:ext>
            </a:extLst>
          </p:cNvPr>
          <p:cNvPicPr>
            <a:picLocks noChangeAspect="1"/>
          </p:cNvPicPr>
          <p:nvPr/>
        </p:nvPicPr>
        <p:blipFill>
          <a:blip r:embed="rId4">
            <a:duotone>
              <a:schemeClr val="accent5">
                <a:shade val="45000"/>
                <a:satMod val="135000"/>
              </a:schemeClr>
              <a:prstClr val="white"/>
            </a:duotone>
          </a:blip>
          <a:stretch>
            <a:fillRect/>
          </a:stretch>
        </p:blipFill>
        <p:spPr>
          <a:xfrm>
            <a:off x="5686907" y="1227340"/>
            <a:ext cx="3323846" cy="3543302"/>
          </a:xfrm>
          <a:prstGeom prst="rect">
            <a:avLst/>
          </a:prstGeom>
        </p:spPr>
      </p:pic>
      <p:pic>
        <p:nvPicPr>
          <p:cNvPr id="8" name="Picture 7">
            <a:extLst>
              <a:ext uri="{FF2B5EF4-FFF2-40B4-BE49-F238E27FC236}">
                <a16:creationId xmlns:a16="http://schemas.microsoft.com/office/drawing/2014/main" id="{A5C41643-E7FE-48A2-90F2-7A91DA2B3EC1}"/>
              </a:ext>
            </a:extLst>
          </p:cNvPr>
          <p:cNvPicPr>
            <a:picLocks noChangeAspect="1"/>
          </p:cNvPicPr>
          <p:nvPr/>
        </p:nvPicPr>
        <p:blipFill rotWithShape="1">
          <a:blip r:embed="rId5">
            <a:duotone>
              <a:prstClr val="black"/>
              <a:schemeClr val="accent5">
                <a:tint val="45000"/>
                <a:satMod val="400000"/>
              </a:schemeClr>
            </a:duotone>
          </a:blip>
          <a:srcRect l="525" b="71705"/>
          <a:stretch/>
        </p:blipFill>
        <p:spPr>
          <a:xfrm>
            <a:off x="1859387" y="3130123"/>
            <a:ext cx="3655630" cy="759835"/>
          </a:xfrm>
          <a:prstGeom prst="rect">
            <a:avLst/>
          </a:prstGeom>
        </p:spPr>
      </p:pic>
      <p:grpSp>
        <p:nvGrpSpPr>
          <p:cNvPr id="6" name="Group 5">
            <a:extLst>
              <a:ext uri="{FF2B5EF4-FFF2-40B4-BE49-F238E27FC236}">
                <a16:creationId xmlns:a16="http://schemas.microsoft.com/office/drawing/2014/main" id="{626D2810-3B94-440B-9154-8F359C8DB164}"/>
              </a:ext>
            </a:extLst>
          </p:cNvPr>
          <p:cNvGrpSpPr/>
          <p:nvPr/>
        </p:nvGrpSpPr>
        <p:grpSpPr>
          <a:xfrm>
            <a:off x="1783458" y="4185737"/>
            <a:ext cx="3845859" cy="598395"/>
            <a:chOff x="443753" y="3866029"/>
            <a:chExt cx="3845859" cy="598395"/>
          </a:xfrm>
        </p:grpSpPr>
        <p:pic>
          <p:nvPicPr>
            <p:cNvPr id="9" name="Picture 8">
              <a:extLst>
                <a:ext uri="{FF2B5EF4-FFF2-40B4-BE49-F238E27FC236}">
                  <a16:creationId xmlns:a16="http://schemas.microsoft.com/office/drawing/2014/main" id="{A1A4F78B-C3DC-473F-AABA-114B59CBCABB}"/>
                </a:ext>
              </a:extLst>
            </p:cNvPr>
            <p:cNvPicPr>
              <a:picLocks noChangeAspect="1"/>
            </p:cNvPicPr>
            <p:nvPr/>
          </p:nvPicPr>
          <p:blipFill rotWithShape="1">
            <a:blip r:embed="rId5">
              <a:duotone>
                <a:prstClr val="black"/>
                <a:schemeClr val="accent5">
                  <a:tint val="45000"/>
                  <a:satMod val="400000"/>
                </a:schemeClr>
              </a:duotone>
            </a:blip>
            <a:srcRect t="77412" b="5588"/>
            <a:stretch/>
          </p:blipFill>
          <p:spPr>
            <a:xfrm>
              <a:off x="519682" y="3943078"/>
              <a:ext cx="3655630" cy="454110"/>
            </a:xfrm>
            <a:prstGeom prst="rect">
              <a:avLst/>
            </a:prstGeom>
          </p:spPr>
        </p:pic>
        <p:sp>
          <p:nvSpPr>
            <p:cNvPr id="4" name="Rectangle: Rounded Corners 3">
              <a:extLst>
                <a:ext uri="{FF2B5EF4-FFF2-40B4-BE49-F238E27FC236}">
                  <a16:creationId xmlns:a16="http://schemas.microsoft.com/office/drawing/2014/main" id="{127A9207-2343-49EC-9DF6-D0509A238447}"/>
                </a:ext>
              </a:extLst>
            </p:cNvPr>
            <p:cNvSpPr/>
            <p:nvPr/>
          </p:nvSpPr>
          <p:spPr>
            <a:xfrm>
              <a:off x="443753" y="3866029"/>
              <a:ext cx="3845859" cy="598395"/>
            </a:xfrm>
            <a:prstGeom prst="round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12" name="Rectangle: Rounded Corners 11">
            <a:extLst>
              <a:ext uri="{FF2B5EF4-FFF2-40B4-BE49-F238E27FC236}">
                <a16:creationId xmlns:a16="http://schemas.microsoft.com/office/drawing/2014/main" id="{B039A165-2E45-4E76-9031-66F3A3CAAE30}"/>
              </a:ext>
            </a:extLst>
          </p:cNvPr>
          <p:cNvSpPr/>
          <p:nvPr/>
        </p:nvSpPr>
        <p:spPr>
          <a:xfrm>
            <a:off x="443753" y="2400300"/>
            <a:ext cx="5170393" cy="383241"/>
          </a:xfrm>
          <a:prstGeom prst="round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Google Shape;639;p32">
            <a:extLst>
              <a:ext uri="{FF2B5EF4-FFF2-40B4-BE49-F238E27FC236}">
                <a16:creationId xmlns:a16="http://schemas.microsoft.com/office/drawing/2014/main" id="{565AAA30-ECBD-44AF-8AF4-6D749A06ED6F}"/>
              </a:ext>
            </a:extLst>
          </p:cNvPr>
          <p:cNvSpPr txBox="1">
            <a:spLocks/>
          </p:cNvSpPr>
          <p:nvPr/>
        </p:nvSpPr>
        <p:spPr>
          <a:xfrm>
            <a:off x="519682" y="4281967"/>
            <a:ext cx="1184156" cy="2450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spcAft>
                <a:spcPts val="1600"/>
              </a:spcAft>
              <a:buFont typeface="Fira Sans Condensed Light"/>
              <a:buNone/>
            </a:pPr>
            <a:r>
              <a:rPr lang="en-PH" sz="1600" b="1">
                <a:latin typeface="Rajdhani"/>
                <a:ea typeface="Rajdhani"/>
                <a:cs typeface="Rajdhani"/>
                <a:sym typeface="Rajdhani"/>
              </a:rPr>
              <a:t>Unsupervised</a:t>
            </a:r>
          </a:p>
        </p:txBody>
      </p:sp>
      <p:sp>
        <p:nvSpPr>
          <p:cNvPr id="15" name="Google Shape;639;p32">
            <a:extLst>
              <a:ext uri="{FF2B5EF4-FFF2-40B4-BE49-F238E27FC236}">
                <a16:creationId xmlns:a16="http://schemas.microsoft.com/office/drawing/2014/main" id="{45C75817-734F-4F2B-A6C1-38F025A00150}"/>
              </a:ext>
            </a:extLst>
          </p:cNvPr>
          <p:cNvSpPr txBox="1">
            <a:spLocks/>
          </p:cNvSpPr>
          <p:nvPr/>
        </p:nvSpPr>
        <p:spPr>
          <a:xfrm>
            <a:off x="519682" y="3320117"/>
            <a:ext cx="1286437" cy="2450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PH" sz="1600" b="1">
                <a:latin typeface="Rajdhani"/>
                <a:ea typeface="Rajdhani"/>
                <a:cs typeface="Rajdhani"/>
                <a:sym typeface="Rajdhani"/>
              </a:rPr>
              <a:t>Supervised</a:t>
            </a:r>
          </a:p>
        </p:txBody>
      </p:sp>
      <p:sp>
        <p:nvSpPr>
          <p:cNvPr id="16" name="Google Shape;1762;p45">
            <a:extLst>
              <a:ext uri="{FF2B5EF4-FFF2-40B4-BE49-F238E27FC236}">
                <a16:creationId xmlns:a16="http://schemas.microsoft.com/office/drawing/2014/main" id="{CB306776-8ACA-4011-A63D-B1529B207F06}"/>
              </a:ext>
            </a:extLst>
          </p:cNvPr>
          <p:cNvSpPr txBox="1">
            <a:spLocks/>
          </p:cNvSpPr>
          <p:nvPr/>
        </p:nvSpPr>
        <p:spPr>
          <a:xfrm>
            <a:off x="5082988" y="4817675"/>
            <a:ext cx="4061012"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a:t>Sources: Fraud.net, </a:t>
            </a:r>
            <a:r>
              <a:rPr lang="en-US" err="1"/>
              <a:t>itransition</a:t>
            </a:r>
            <a:r>
              <a:rPr lang="en-US"/>
              <a:t>, </a:t>
            </a:r>
            <a:r>
              <a:rPr lang="en-US" err="1"/>
              <a:t>SDK.finance</a:t>
            </a:r>
            <a:r>
              <a:rPr lang="en-US"/>
              <a:t>, Maruti </a:t>
            </a:r>
            <a:r>
              <a:rPr lang="en-US" err="1"/>
              <a:t>Techlabs</a:t>
            </a:r>
            <a:r>
              <a:rPr lang="en-US"/>
              <a:t> </a:t>
            </a:r>
          </a:p>
        </p:txBody>
      </p:sp>
      <p:pic>
        <p:nvPicPr>
          <p:cNvPr id="13" name="Picture 12">
            <a:extLst>
              <a:ext uri="{FF2B5EF4-FFF2-40B4-BE49-F238E27FC236}">
                <a16:creationId xmlns:a16="http://schemas.microsoft.com/office/drawing/2014/main" id="{A408FFF5-8CD7-45F9-A2DC-F06D6442BA05}"/>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418791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The</a:t>
            </a:r>
            <a:br>
              <a:rPr lang="en" sz="3000"/>
            </a:br>
            <a:r>
              <a:rPr lang="en" sz="3000"/>
              <a:t>Fraud</a:t>
            </a:r>
            <a:br>
              <a:rPr lang="en" sz="3000"/>
            </a:br>
            <a:r>
              <a:rPr lang="en" sz="3000"/>
              <a:t>Tree</a:t>
            </a:r>
            <a:endParaRPr sz="3000"/>
          </a:p>
        </p:txBody>
      </p:sp>
      <p:pic>
        <p:nvPicPr>
          <p:cNvPr id="5" name="Picture 4" descr="Timeline&#10;&#10;Description automatically generated">
            <a:extLst>
              <a:ext uri="{FF2B5EF4-FFF2-40B4-BE49-F238E27FC236}">
                <a16:creationId xmlns:a16="http://schemas.microsoft.com/office/drawing/2014/main" id="{E7AA5082-4490-44FE-A2BA-DAB5BEEA75D5}"/>
              </a:ext>
            </a:extLst>
          </p:cNvPr>
          <p:cNvPicPr>
            <a:picLocks noChangeAspect="1"/>
          </p:cNvPicPr>
          <p:nvPr/>
        </p:nvPicPr>
        <p:blipFill>
          <a:blip r:embed="rId4"/>
          <a:stretch>
            <a:fillRect/>
          </a:stretch>
        </p:blipFill>
        <p:spPr>
          <a:xfrm>
            <a:off x="0" y="0"/>
            <a:ext cx="4507606" cy="5143500"/>
          </a:xfrm>
          <a:prstGeom prst="rect">
            <a:avLst/>
          </a:prstGeom>
        </p:spPr>
      </p:pic>
      <p:sp>
        <p:nvSpPr>
          <p:cNvPr id="4" name="Google Shape;1762;p45">
            <a:extLst>
              <a:ext uri="{FF2B5EF4-FFF2-40B4-BE49-F238E27FC236}">
                <a16:creationId xmlns:a16="http://schemas.microsoft.com/office/drawing/2014/main" id="{7F094616-8F46-4F9E-9D29-D6478051BD00}"/>
              </a:ext>
            </a:extLst>
          </p:cNvPr>
          <p:cNvSpPr txBox="1">
            <a:spLocks/>
          </p:cNvSpPr>
          <p:nvPr/>
        </p:nvSpPr>
        <p:spPr>
          <a:xfrm>
            <a:off x="5082988" y="4817675"/>
            <a:ext cx="4061012"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a:t>Source: Association of Certified Fraud Examiners (ACFE)</a:t>
            </a:r>
          </a:p>
        </p:txBody>
      </p:sp>
      <p:pic>
        <p:nvPicPr>
          <p:cNvPr id="6" name="Picture 5">
            <a:extLst>
              <a:ext uri="{FF2B5EF4-FFF2-40B4-BE49-F238E27FC236}">
                <a16:creationId xmlns:a16="http://schemas.microsoft.com/office/drawing/2014/main" id="{B3D7967B-CFF1-44D2-AEA3-3896031D204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did we select Anomaly Detection?</a:t>
            </a:r>
            <a:endParaRPr/>
          </a:p>
        </p:txBody>
      </p:sp>
      <p:graphicFrame>
        <p:nvGraphicFramePr>
          <p:cNvPr id="647" name="Google Shape;647;p33"/>
          <p:cNvGraphicFramePr/>
          <p:nvPr>
            <p:extLst>
              <p:ext uri="{D42A27DB-BD31-4B8C-83A1-F6EECF244321}">
                <p14:modId xmlns:p14="http://schemas.microsoft.com/office/powerpoint/2010/main" val="184974406"/>
              </p:ext>
            </p:extLst>
          </p:nvPr>
        </p:nvGraphicFramePr>
        <p:xfrm>
          <a:off x="867335" y="1082525"/>
          <a:ext cx="7295030" cy="3299260"/>
        </p:xfrm>
        <a:graphic>
          <a:graphicData uri="http://schemas.openxmlformats.org/drawingml/2006/table">
            <a:tbl>
              <a:tblPr>
                <a:noFill/>
                <a:tableStyleId>{2BECB2F9-58B7-407A-8929-A18BB530795A}</a:tableStyleId>
              </a:tblPr>
              <a:tblGrid>
                <a:gridCol w="3647515">
                  <a:extLst>
                    <a:ext uri="{9D8B030D-6E8A-4147-A177-3AD203B41FA5}">
                      <a16:colId xmlns:a16="http://schemas.microsoft.com/office/drawing/2014/main" val="20000"/>
                    </a:ext>
                  </a:extLst>
                </a:gridCol>
                <a:gridCol w="3647515">
                  <a:extLst>
                    <a:ext uri="{9D8B030D-6E8A-4147-A177-3AD203B41FA5}">
                      <a16:colId xmlns:a16="http://schemas.microsoft.com/office/drawing/2014/main" val="20001"/>
                    </a:ext>
                  </a:extLst>
                </a:gridCol>
              </a:tblGrid>
              <a:tr h="739000">
                <a:tc>
                  <a:txBody>
                    <a:bodyPr/>
                    <a:lstStyle/>
                    <a:p>
                      <a:pPr marL="0" lvl="0" indent="0" algn="ctr" rtl="0">
                        <a:spcBef>
                          <a:spcPts val="0"/>
                        </a:spcBef>
                        <a:spcAft>
                          <a:spcPts val="0"/>
                        </a:spcAft>
                        <a:buNone/>
                      </a:pPr>
                      <a:r>
                        <a:rPr lang="en" sz="2800" b="1">
                          <a:solidFill>
                            <a:schemeClr val="lt2"/>
                          </a:solidFill>
                          <a:latin typeface="Rajdhani"/>
                          <a:ea typeface="Rajdhani"/>
                          <a:cs typeface="Rajdhani"/>
                          <a:sym typeface="Rajdhani"/>
                        </a:rPr>
                        <a:t>Anomaly Detection</a:t>
                      </a:r>
                      <a:endParaRPr sz="28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1A3B43"/>
                    </a:solidFill>
                  </a:tcPr>
                </a:tc>
                <a:tc>
                  <a:txBody>
                    <a:bodyPr/>
                    <a:lstStyle/>
                    <a:p>
                      <a:pPr marL="0" lvl="0" indent="0" algn="ctr" rtl="0">
                        <a:spcBef>
                          <a:spcPts val="0"/>
                        </a:spcBef>
                        <a:spcAft>
                          <a:spcPts val="0"/>
                        </a:spcAft>
                        <a:buNone/>
                      </a:pPr>
                      <a:r>
                        <a:rPr lang="en" sz="2800" b="1">
                          <a:solidFill>
                            <a:schemeClr val="lt2"/>
                          </a:solidFill>
                          <a:latin typeface="Rajdhani"/>
                          <a:ea typeface="Rajdhani"/>
                          <a:cs typeface="Rajdhani"/>
                          <a:sym typeface="Rajdhani"/>
                        </a:rPr>
                        <a:t>Supervised Learning</a:t>
                      </a:r>
                      <a:endParaRPr sz="28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0000"/>
                  </a:ext>
                </a:extLst>
              </a:tr>
              <a:tr h="377996">
                <a:tc>
                  <a:txBody>
                    <a:bodyPr/>
                    <a:lstStyle/>
                    <a:p>
                      <a:pPr marL="171450" lvl="0" indent="-171450" algn="l" rtl="0">
                        <a:spcBef>
                          <a:spcPts val="0"/>
                        </a:spcBef>
                        <a:spcAft>
                          <a:spcPts val="0"/>
                        </a:spcAft>
                        <a:buClr>
                          <a:schemeClr val="tx2"/>
                        </a:buClr>
                        <a:buFont typeface="Arial" panose="020B0604020202020204" pitchFamily="34" charset="0"/>
                        <a:buChar char="•"/>
                      </a:pPr>
                      <a:r>
                        <a:rPr lang="en" sz="1200">
                          <a:solidFill>
                            <a:schemeClr val="lt2"/>
                          </a:solidFill>
                          <a:latin typeface="Fira Sans Condensed Light"/>
                          <a:ea typeface="Fira Sans Condensed Light"/>
                          <a:cs typeface="Fira Sans Condensed Light"/>
                          <a:sym typeface="Fira Sans Condensed Light"/>
                        </a:rPr>
                        <a:t>Very small number of positive examples (y=1). (0-20 is common).</a:t>
                      </a:r>
                    </a:p>
                    <a:p>
                      <a:pPr marL="171450" lvl="0" indent="-171450" algn="l" rtl="0">
                        <a:spcBef>
                          <a:spcPts val="0"/>
                        </a:spcBef>
                        <a:spcAft>
                          <a:spcPts val="0"/>
                        </a:spcAft>
                        <a:buClr>
                          <a:schemeClr val="tx2"/>
                        </a:buClr>
                        <a:buFont typeface="Arial" panose="020B0604020202020204" pitchFamily="34" charset="0"/>
                        <a:buChar char="•"/>
                      </a:pPr>
                      <a:r>
                        <a:rPr lang="en" sz="1200">
                          <a:solidFill>
                            <a:schemeClr val="lt2"/>
                          </a:solidFill>
                          <a:latin typeface="Fira Sans Condensed Light"/>
                          <a:ea typeface="Fira Sans Condensed Light"/>
                          <a:cs typeface="Fira Sans Condensed Light"/>
                          <a:sym typeface="Fira Sans Condensed Light"/>
                        </a:rPr>
                        <a:t>Large number of negative (y=0) examples.</a:t>
                      </a:r>
                    </a:p>
                    <a:p>
                      <a:pPr marL="171450" lvl="0" indent="-171450" algn="l" rtl="0">
                        <a:spcBef>
                          <a:spcPts val="0"/>
                        </a:spcBef>
                        <a:spcAft>
                          <a:spcPts val="0"/>
                        </a:spcAft>
                        <a:buClr>
                          <a:schemeClr val="tx2"/>
                        </a:buClr>
                        <a:buFont typeface="Arial" panose="020B0604020202020204" pitchFamily="34" charset="0"/>
                        <a:buChar char="•"/>
                      </a:pPr>
                      <a:r>
                        <a:rPr lang="en" sz="1200">
                          <a:solidFill>
                            <a:schemeClr val="lt2"/>
                          </a:solidFill>
                          <a:latin typeface="Fira Sans Condensed Light"/>
                          <a:ea typeface="Fira Sans Condensed Light"/>
                          <a:cs typeface="Fira Sans Condensed Light"/>
                          <a:sym typeface="Fira Sans Condensed Light"/>
                        </a:rPr>
                        <a:t>Many different “types” of anomalies. Hard for any algorithm to learn from positive exxamples what the anomalies look like; future anomalies may look like nothing like any of the anomalous examples we’ve seen so far</a:t>
                      </a:r>
                    </a:p>
                    <a:p>
                      <a:pPr marL="0" lvl="0" indent="0" algn="l" rtl="0">
                        <a:spcBef>
                          <a:spcPts val="0"/>
                        </a:spcBef>
                        <a:spcAft>
                          <a:spcPts val="0"/>
                        </a:spcAft>
                        <a:buNone/>
                      </a:pPr>
                      <a:endParaRPr lang="en" sz="120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171450" marR="0" lvl="0" indent="-171450" algn="l" rtl="0">
                        <a:lnSpc>
                          <a:spcPct val="100000"/>
                        </a:lnSpc>
                        <a:spcBef>
                          <a:spcPts val="0"/>
                        </a:spcBef>
                        <a:spcAft>
                          <a:spcPts val="0"/>
                        </a:spcAft>
                        <a:buClr>
                          <a:schemeClr val="tx2"/>
                        </a:buClr>
                        <a:buFont typeface="Arial" panose="020B0604020202020204" pitchFamily="34" charset="0"/>
                        <a:buChar char="•"/>
                      </a:pPr>
                      <a:r>
                        <a:rPr lang="en" sz="1200" b="0" i="0" u="none" strike="noStrike" cap="none">
                          <a:solidFill>
                            <a:schemeClr val="lt2"/>
                          </a:solidFill>
                          <a:latin typeface="Fira Sans Condensed Light"/>
                          <a:ea typeface="Fira Sans Condensed Light"/>
                          <a:cs typeface="Fira Sans Condensed Light"/>
                          <a:sym typeface="Fira Sans Condensed Light"/>
                        </a:rPr>
                        <a:t>Large number of positive and negative examples</a:t>
                      </a:r>
                    </a:p>
                    <a:p>
                      <a:pPr marL="171450" marR="0" lvl="0" indent="-171450" algn="l" rtl="0">
                        <a:lnSpc>
                          <a:spcPct val="100000"/>
                        </a:lnSpc>
                        <a:spcBef>
                          <a:spcPts val="0"/>
                        </a:spcBef>
                        <a:spcAft>
                          <a:spcPts val="0"/>
                        </a:spcAft>
                        <a:buClr>
                          <a:schemeClr val="tx2"/>
                        </a:buClr>
                        <a:buFont typeface="Arial" panose="020B0604020202020204" pitchFamily="34" charset="0"/>
                        <a:buChar char="•"/>
                      </a:pPr>
                      <a:r>
                        <a:rPr lang="en" sz="1200" b="0" i="0" u="none" strike="noStrike" cap="none">
                          <a:solidFill>
                            <a:schemeClr val="lt2"/>
                          </a:solidFill>
                          <a:latin typeface="Fira Sans Condensed Light"/>
                          <a:ea typeface="Fira Sans Condensed Light"/>
                          <a:cs typeface="Fira Sans Condensed Light"/>
                          <a:sym typeface="Fira Sans Condensed Light"/>
                        </a:rPr>
                        <a:t>Enough positive examples for algorithm to get a sense of what positive examples are like, future positive examples likely to be similar to ones in training set.</a:t>
                      </a: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0001"/>
                  </a:ext>
                </a:extLst>
              </a:tr>
              <a:tr h="377996">
                <a:tc>
                  <a:txBody>
                    <a:bodyPr/>
                    <a:lstStyle/>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 sz="1200" b="0" i="0" u="none" strike="noStrike" cap="none">
                          <a:solidFill>
                            <a:schemeClr val="lt2"/>
                          </a:solidFill>
                          <a:latin typeface="Fira Sans Condensed Light"/>
                          <a:ea typeface="Fira Sans Condensed Light"/>
                          <a:cs typeface="Fira Sans Condensed Light"/>
                          <a:sym typeface="Fira Sans Condensed Light"/>
                        </a:rPr>
                        <a:t>Fraud detection</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 sz="1200" b="0" i="0" u="none" strike="noStrike" cap="none">
                          <a:solidFill>
                            <a:schemeClr val="lt2"/>
                          </a:solidFill>
                          <a:latin typeface="Fira Sans Condensed Light"/>
                          <a:ea typeface="Fira Sans Condensed Light"/>
                          <a:cs typeface="Fira Sans Condensed Light"/>
                          <a:sym typeface="Fira Sans Condensed Light"/>
                        </a:rPr>
                        <a:t>Manufacturing (e.g. aircraft engines)</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 sz="1200" b="0" i="0" u="none" strike="noStrike" cap="none">
                          <a:solidFill>
                            <a:schemeClr val="lt2"/>
                          </a:solidFill>
                          <a:latin typeface="Fira Sans Condensed Light"/>
                          <a:ea typeface="Fira Sans Condensed Light"/>
                          <a:cs typeface="Fira Sans Condensed Light"/>
                          <a:sym typeface="Fira Sans Condensed Light"/>
                        </a:rPr>
                        <a:t>Monitoring machines in a data center</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 sz="1200" b="0" i="0" u="none" strike="noStrike" cap="none">
                          <a:solidFill>
                            <a:schemeClr val="lt2"/>
                          </a:solidFill>
                          <a:latin typeface="Fira Sans Condensed Light"/>
                          <a:ea typeface="Fira Sans Condensed Light"/>
                          <a:cs typeface="Fira Sans Condensed Light"/>
                          <a:sym typeface="Fira Sans Condensed Light"/>
                        </a:rPr>
                        <a:t>Email spam classification</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 sz="1200" b="0" i="0" u="none" strike="noStrike" cap="none">
                          <a:solidFill>
                            <a:schemeClr val="lt2"/>
                          </a:solidFill>
                          <a:latin typeface="Fira Sans Condensed Light"/>
                          <a:ea typeface="Fira Sans Condensed Light"/>
                          <a:cs typeface="Fira Sans Condensed Light"/>
                          <a:sym typeface="Fira Sans Condensed Light"/>
                        </a:rPr>
                        <a:t>Weather prediction (sunny/rainy/etc.)</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 sz="1200" b="0" i="0" u="none" strike="noStrike" cap="none">
                          <a:solidFill>
                            <a:schemeClr val="lt2"/>
                          </a:solidFill>
                          <a:latin typeface="Fira Sans Condensed Light"/>
                          <a:ea typeface="Fira Sans Condensed Light"/>
                          <a:cs typeface="Fira Sans Condensed Light"/>
                          <a:sym typeface="Fira Sans Condensed Light"/>
                        </a:rPr>
                        <a:t>Cancer classification</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598296612"/>
                  </a:ext>
                </a:extLst>
              </a:tr>
            </a:tbl>
          </a:graphicData>
        </a:graphic>
      </p:graphicFrame>
      <p:sp>
        <p:nvSpPr>
          <p:cNvPr id="6" name="Google Shape;1762;p45">
            <a:extLst>
              <a:ext uri="{FF2B5EF4-FFF2-40B4-BE49-F238E27FC236}">
                <a16:creationId xmlns:a16="http://schemas.microsoft.com/office/drawing/2014/main" id="{0A2AC217-DA12-4BB5-B697-6EDB07DCCF0C}"/>
              </a:ext>
            </a:extLst>
          </p:cNvPr>
          <p:cNvSpPr txBox="1">
            <a:spLocks/>
          </p:cNvSpPr>
          <p:nvPr/>
        </p:nvSpPr>
        <p:spPr>
          <a:xfrm>
            <a:off x="5082988" y="4817675"/>
            <a:ext cx="4061012"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a:t>Source: Andrew Ng, Stanford University</a:t>
            </a:r>
          </a:p>
        </p:txBody>
      </p:sp>
      <p:pic>
        <p:nvPicPr>
          <p:cNvPr id="5" name="Picture 4">
            <a:extLst>
              <a:ext uri="{FF2B5EF4-FFF2-40B4-BE49-F238E27FC236}">
                <a16:creationId xmlns:a16="http://schemas.microsoft.com/office/drawing/2014/main" id="{946CF798-C374-42E4-97AC-DB1FB3A80AF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3725577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did we choose Isolation Forest (iForest)?</a:t>
            </a:r>
            <a:endParaRPr/>
          </a:p>
        </p:txBody>
      </p:sp>
      <p:sp>
        <p:nvSpPr>
          <p:cNvPr id="4" name="Google Shape;1714;p42">
            <a:extLst>
              <a:ext uri="{FF2B5EF4-FFF2-40B4-BE49-F238E27FC236}">
                <a16:creationId xmlns:a16="http://schemas.microsoft.com/office/drawing/2014/main" id="{7508FF74-0348-49C9-94B4-1701E4772074}"/>
              </a:ext>
            </a:extLst>
          </p:cNvPr>
          <p:cNvSpPr txBox="1"/>
          <p:nvPr/>
        </p:nvSpPr>
        <p:spPr>
          <a:xfrm>
            <a:off x="959207" y="1082525"/>
            <a:ext cx="8777293"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Best-in-class performance that generalizes.</a:t>
            </a:r>
            <a:endParaRPr sz="1800" b="1">
              <a:solidFill>
                <a:schemeClr val="lt2"/>
              </a:solidFill>
              <a:latin typeface="Rajdhani"/>
              <a:ea typeface="Rajdhani"/>
              <a:cs typeface="Rajdhani"/>
              <a:sym typeface="Rajdhani"/>
            </a:endParaRPr>
          </a:p>
        </p:txBody>
      </p:sp>
      <p:sp>
        <p:nvSpPr>
          <p:cNvPr id="7" name="Google Shape;1710;p42">
            <a:extLst>
              <a:ext uri="{FF2B5EF4-FFF2-40B4-BE49-F238E27FC236}">
                <a16:creationId xmlns:a16="http://schemas.microsoft.com/office/drawing/2014/main" id="{D9482977-3676-4501-B493-6A698D9D78AD}"/>
              </a:ext>
            </a:extLst>
          </p:cNvPr>
          <p:cNvSpPr txBox="1"/>
          <p:nvPr/>
        </p:nvSpPr>
        <p:spPr>
          <a:xfrm>
            <a:off x="959207" y="4177271"/>
            <a:ext cx="7201120" cy="788117"/>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US" sz="1600" b="1">
                <a:solidFill>
                  <a:schemeClr val="lt2"/>
                </a:solidFill>
                <a:latin typeface="Fira Sans Condensed Light"/>
                <a:ea typeface="Fira Sans Condensed Light"/>
                <a:cs typeface="Fira Sans Condensed Light"/>
                <a:sym typeface="Fira Sans Condensed Light"/>
              </a:rPr>
              <a:t>Receiver Operating Characteristic (ROC) Performance. </a:t>
            </a:r>
            <a:r>
              <a:rPr lang="en-US" sz="1600" b="1" err="1">
                <a:solidFill>
                  <a:schemeClr val="lt2"/>
                </a:solidFill>
                <a:latin typeface="Fira Sans Condensed Light"/>
                <a:ea typeface="Fira Sans Condensed Light"/>
                <a:cs typeface="Fira Sans Condensed Light"/>
                <a:sym typeface="Fira Sans Condensed Light"/>
              </a:rPr>
              <a:t>iForest</a:t>
            </a:r>
            <a:r>
              <a:rPr lang="en-US" sz="1600" b="1">
                <a:solidFill>
                  <a:schemeClr val="lt2"/>
                </a:solidFill>
                <a:latin typeface="Fira Sans Condensed Light"/>
                <a:ea typeface="Fira Sans Condensed Light"/>
                <a:cs typeface="Fira Sans Condensed Light"/>
                <a:sym typeface="Fira Sans Condensed Light"/>
              </a:rPr>
              <a:t> </a:t>
            </a:r>
            <a:r>
              <a:rPr lang="en-US" sz="1600">
                <a:solidFill>
                  <a:schemeClr val="lt2"/>
                </a:solidFill>
                <a:latin typeface="Fira Sans Condensed Light"/>
                <a:ea typeface="Fira Sans Condensed Light"/>
                <a:cs typeface="Fira Sans Condensed Light"/>
                <a:sym typeface="Fira Sans Condensed Light"/>
              </a:rPr>
              <a:t>leads across most datasets and in aggregate, as shown by mean, median and standard deviation colors.</a:t>
            </a:r>
            <a:endParaRPr lang="en" sz="1600">
              <a:solidFill>
                <a:schemeClr val="lt2"/>
              </a:solidFill>
              <a:latin typeface="Fira Sans Condensed Light"/>
              <a:ea typeface="Fira Sans Condensed Light"/>
              <a:cs typeface="Fira Sans Condensed Light"/>
              <a:sym typeface="Fira Sans Condensed Light"/>
            </a:endParaRPr>
          </a:p>
        </p:txBody>
      </p:sp>
      <p:pic>
        <p:nvPicPr>
          <p:cNvPr id="6" name="Picture 5">
            <a:extLst>
              <a:ext uri="{FF2B5EF4-FFF2-40B4-BE49-F238E27FC236}">
                <a16:creationId xmlns:a16="http://schemas.microsoft.com/office/drawing/2014/main" id="{3EBFEADB-BEB2-4391-BC3D-816F331769BC}"/>
              </a:ext>
            </a:extLst>
          </p:cNvPr>
          <p:cNvPicPr>
            <a:picLocks noChangeAspect="1"/>
          </p:cNvPicPr>
          <p:nvPr/>
        </p:nvPicPr>
        <p:blipFill>
          <a:blip r:embed="rId3">
            <a:duotone>
              <a:schemeClr val="accent5">
                <a:shade val="45000"/>
                <a:satMod val="135000"/>
              </a:schemeClr>
              <a:prstClr val="white"/>
            </a:duotone>
          </a:blip>
          <a:stretch>
            <a:fillRect/>
          </a:stretch>
        </p:blipFill>
        <p:spPr>
          <a:xfrm>
            <a:off x="1059873" y="1460508"/>
            <a:ext cx="7100455" cy="2375956"/>
          </a:xfrm>
          <a:prstGeom prst="rect">
            <a:avLst/>
          </a:prstGeom>
        </p:spPr>
      </p:pic>
      <p:pic>
        <p:nvPicPr>
          <p:cNvPr id="3" name="Picture 2">
            <a:extLst>
              <a:ext uri="{FF2B5EF4-FFF2-40B4-BE49-F238E27FC236}">
                <a16:creationId xmlns:a16="http://schemas.microsoft.com/office/drawing/2014/main" id="{13BA5760-9429-47F5-A144-F5E0CF70B921}"/>
              </a:ext>
            </a:extLst>
          </p:cNvPr>
          <p:cNvPicPr>
            <a:picLocks noChangeAspect="1"/>
          </p:cNvPicPr>
          <p:nvPr/>
        </p:nvPicPr>
        <p:blipFill>
          <a:blip r:embed="rId4">
            <a:duotone>
              <a:schemeClr val="accent5">
                <a:shade val="45000"/>
                <a:satMod val="135000"/>
              </a:schemeClr>
              <a:prstClr val="white"/>
            </a:duotone>
          </a:blip>
          <a:stretch>
            <a:fillRect/>
          </a:stretch>
        </p:blipFill>
        <p:spPr>
          <a:xfrm>
            <a:off x="2724327" y="3890416"/>
            <a:ext cx="5436000" cy="379150"/>
          </a:xfrm>
          <a:prstGeom prst="rect">
            <a:avLst/>
          </a:prstGeom>
        </p:spPr>
      </p:pic>
      <p:sp>
        <p:nvSpPr>
          <p:cNvPr id="10" name="Rectangle: Rounded Corners 9">
            <a:extLst>
              <a:ext uri="{FF2B5EF4-FFF2-40B4-BE49-F238E27FC236}">
                <a16:creationId xmlns:a16="http://schemas.microsoft.com/office/drawing/2014/main" id="{7A540AA5-94D0-44AB-A9F0-FF694AAAA2D8}"/>
              </a:ext>
            </a:extLst>
          </p:cNvPr>
          <p:cNvSpPr/>
          <p:nvPr/>
        </p:nvSpPr>
        <p:spPr>
          <a:xfrm>
            <a:off x="5181599" y="1417871"/>
            <a:ext cx="491837" cy="2890893"/>
          </a:xfrm>
          <a:prstGeom prst="round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Google Shape;1762;p45">
            <a:extLst>
              <a:ext uri="{FF2B5EF4-FFF2-40B4-BE49-F238E27FC236}">
                <a16:creationId xmlns:a16="http://schemas.microsoft.com/office/drawing/2014/main" id="{BDDFE8F5-3092-47AB-8F23-5E469D5D545A}"/>
              </a:ext>
            </a:extLst>
          </p:cNvPr>
          <p:cNvSpPr txBox="1">
            <a:spLocks/>
          </p:cNvSpPr>
          <p:nvPr/>
        </p:nvSpPr>
        <p:spPr>
          <a:xfrm>
            <a:off x="7363692" y="4817675"/>
            <a:ext cx="1780308"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a:t>Source: Yue Zhao, PYOD</a:t>
            </a:r>
          </a:p>
        </p:txBody>
      </p:sp>
      <p:pic>
        <p:nvPicPr>
          <p:cNvPr id="11" name="Picture 10">
            <a:extLst>
              <a:ext uri="{FF2B5EF4-FFF2-40B4-BE49-F238E27FC236}">
                <a16:creationId xmlns:a16="http://schemas.microsoft.com/office/drawing/2014/main" id="{63FA97AA-5BC3-4FA0-A6DA-0D5B5888E83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3082959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did we choose Isolation Forest (iForest)?</a:t>
            </a:r>
            <a:endParaRPr/>
          </a:p>
        </p:txBody>
      </p:sp>
      <p:sp>
        <p:nvSpPr>
          <p:cNvPr id="4" name="Google Shape;1714;p42">
            <a:extLst>
              <a:ext uri="{FF2B5EF4-FFF2-40B4-BE49-F238E27FC236}">
                <a16:creationId xmlns:a16="http://schemas.microsoft.com/office/drawing/2014/main" id="{7508FF74-0348-49C9-94B4-1701E4772074}"/>
              </a:ext>
            </a:extLst>
          </p:cNvPr>
          <p:cNvSpPr txBox="1"/>
          <p:nvPr/>
        </p:nvSpPr>
        <p:spPr>
          <a:xfrm>
            <a:off x="959207" y="1082525"/>
            <a:ext cx="8777293"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Best-in-class performance that generalizes.</a:t>
            </a:r>
            <a:endParaRPr sz="1800" b="1">
              <a:solidFill>
                <a:schemeClr val="lt2"/>
              </a:solidFill>
              <a:latin typeface="Rajdhani"/>
              <a:ea typeface="Rajdhani"/>
              <a:cs typeface="Rajdhani"/>
              <a:sym typeface="Rajdhani"/>
            </a:endParaRPr>
          </a:p>
        </p:txBody>
      </p:sp>
      <p:pic>
        <p:nvPicPr>
          <p:cNvPr id="14" name="Picture 13">
            <a:extLst>
              <a:ext uri="{FF2B5EF4-FFF2-40B4-BE49-F238E27FC236}">
                <a16:creationId xmlns:a16="http://schemas.microsoft.com/office/drawing/2014/main" id="{A437097E-4F63-40B6-9931-25EA94475893}"/>
              </a:ext>
            </a:extLst>
          </p:cNvPr>
          <p:cNvPicPr>
            <a:picLocks noChangeAspect="1"/>
          </p:cNvPicPr>
          <p:nvPr/>
        </p:nvPicPr>
        <p:blipFill>
          <a:blip r:embed="rId3">
            <a:duotone>
              <a:schemeClr val="accent5">
                <a:shade val="45000"/>
                <a:satMod val="135000"/>
              </a:schemeClr>
              <a:prstClr val="white"/>
            </a:duotone>
          </a:blip>
          <a:stretch>
            <a:fillRect/>
          </a:stretch>
        </p:blipFill>
        <p:spPr>
          <a:xfrm>
            <a:off x="2724327" y="3897545"/>
            <a:ext cx="5436000" cy="385326"/>
          </a:xfrm>
          <a:prstGeom prst="rect">
            <a:avLst/>
          </a:prstGeom>
        </p:spPr>
      </p:pic>
      <p:pic>
        <p:nvPicPr>
          <p:cNvPr id="9" name="Picture 8">
            <a:extLst>
              <a:ext uri="{FF2B5EF4-FFF2-40B4-BE49-F238E27FC236}">
                <a16:creationId xmlns:a16="http://schemas.microsoft.com/office/drawing/2014/main" id="{C6DF740A-3393-4F80-B5CB-BE6D749EECAC}"/>
              </a:ext>
            </a:extLst>
          </p:cNvPr>
          <p:cNvPicPr>
            <a:picLocks noChangeAspect="1"/>
          </p:cNvPicPr>
          <p:nvPr/>
        </p:nvPicPr>
        <p:blipFill>
          <a:blip r:embed="rId4">
            <a:duotone>
              <a:schemeClr val="accent5">
                <a:shade val="45000"/>
                <a:satMod val="135000"/>
              </a:schemeClr>
              <a:prstClr val="white"/>
            </a:duotone>
          </a:blip>
          <a:stretch>
            <a:fillRect/>
          </a:stretch>
        </p:blipFill>
        <p:spPr>
          <a:xfrm>
            <a:off x="1059872" y="1460509"/>
            <a:ext cx="7100455" cy="2382034"/>
          </a:xfrm>
          <a:prstGeom prst="rect">
            <a:avLst/>
          </a:prstGeom>
        </p:spPr>
      </p:pic>
      <p:sp>
        <p:nvSpPr>
          <p:cNvPr id="10" name="Rectangle: Rounded Corners 9">
            <a:extLst>
              <a:ext uri="{FF2B5EF4-FFF2-40B4-BE49-F238E27FC236}">
                <a16:creationId xmlns:a16="http://schemas.microsoft.com/office/drawing/2014/main" id="{7A540AA5-94D0-44AB-A9F0-FF694AAAA2D8}"/>
              </a:ext>
            </a:extLst>
          </p:cNvPr>
          <p:cNvSpPr/>
          <p:nvPr/>
        </p:nvSpPr>
        <p:spPr>
          <a:xfrm>
            <a:off x="5181599" y="1417871"/>
            <a:ext cx="491837" cy="2890893"/>
          </a:xfrm>
          <a:prstGeom prst="round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Google Shape;1710;p42">
            <a:extLst>
              <a:ext uri="{FF2B5EF4-FFF2-40B4-BE49-F238E27FC236}">
                <a16:creationId xmlns:a16="http://schemas.microsoft.com/office/drawing/2014/main" id="{91F8BB0D-2D09-4B55-AA2C-B09C3245A040}"/>
              </a:ext>
            </a:extLst>
          </p:cNvPr>
          <p:cNvSpPr txBox="1"/>
          <p:nvPr/>
        </p:nvSpPr>
        <p:spPr>
          <a:xfrm>
            <a:off x="959207" y="4177271"/>
            <a:ext cx="7100455" cy="788117"/>
          </a:xfrm>
          <a:prstGeom prst="rect">
            <a:avLst/>
          </a:prstGeom>
          <a:no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r>
              <a:rPr lang="en-US" sz="1600" b="1">
                <a:solidFill>
                  <a:schemeClr val="lt2"/>
                </a:solidFill>
                <a:latin typeface="Fira Sans Condensed Light"/>
                <a:ea typeface="Fira Sans Condensed Light"/>
                <a:cs typeface="Fira Sans Condensed Light"/>
                <a:sym typeface="Fira Sans Condensed Light"/>
              </a:rPr>
              <a:t>Execution Time. </a:t>
            </a:r>
            <a:r>
              <a:rPr lang="en-US" sz="1600" err="1">
                <a:solidFill>
                  <a:schemeClr val="lt2"/>
                </a:solidFill>
                <a:latin typeface="Fira Sans Condensed Light"/>
                <a:ea typeface="Fira Sans Condensed Light"/>
                <a:cs typeface="Fira Sans Condensed Light"/>
                <a:sym typeface="Fira Sans Condensed Light"/>
              </a:rPr>
              <a:t>iForest</a:t>
            </a:r>
            <a:r>
              <a:rPr lang="en-US" sz="1600">
                <a:solidFill>
                  <a:schemeClr val="lt2"/>
                </a:solidFill>
                <a:latin typeface="Fira Sans Condensed Light"/>
                <a:ea typeface="Fira Sans Condensed Light"/>
                <a:cs typeface="Fira Sans Condensed Light"/>
                <a:sym typeface="Fira Sans Condensed Light"/>
              </a:rPr>
              <a:t> is the fastest performing algorithm for its performance. PCA and Histogram-based Outlier Score (HBOS) are expectedly faster across all datasets.</a:t>
            </a:r>
            <a:endParaRPr lang="en" sz="1600">
              <a:solidFill>
                <a:schemeClr val="lt2"/>
              </a:solidFill>
              <a:latin typeface="Fira Sans Condensed Light"/>
              <a:ea typeface="Fira Sans Condensed Light"/>
              <a:cs typeface="Fira Sans Condensed Light"/>
              <a:sym typeface="Fira Sans Condensed Light"/>
            </a:endParaRPr>
          </a:p>
        </p:txBody>
      </p:sp>
      <p:sp>
        <p:nvSpPr>
          <p:cNvPr id="18" name="Google Shape;1762;p45">
            <a:extLst>
              <a:ext uri="{FF2B5EF4-FFF2-40B4-BE49-F238E27FC236}">
                <a16:creationId xmlns:a16="http://schemas.microsoft.com/office/drawing/2014/main" id="{D57AB9D9-BA47-40C5-8176-40599E294B18}"/>
              </a:ext>
            </a:extLst>
          </p:cNvPr>
          <p:cNvSpPr txBox="1">
            <a:spLocks/>
          </p:cNvSpPr>
          <p:nvPr/>
        </p:nvSpPr>
        <p:spPr>
          <a:xfrm>
            <a:off x="7363692" y="4817675"/>
            <a:ext cx="1780308"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a:t>Source: Yue Zhao, PYOD</a:t>
            </a:r>
          </a:p>
        </p:txBody>
      </p:sp>
      <p:pic>
        <p:nvPicPr>
          <p:cNvPr id="11" name="Picture 10">
            <a:extLst>
              <a:ext uri="{FF2B5EF4-FFF2-40B4-BE49-F238E27FC236}">
                <a16:creationId xmlns:a16="http://schemas.microsoft.com/office/drawing/2014/main" id="{637545C0-42A1-41AC-BFA9-6E1E2316858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546355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194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does literature recommend?</a:t>
            </a:r>
            <a:endParaRPr/>
          </a:p>
        </p:txBody>
      </p:sp>
      <p:graphicFrame>
        <p:nvGraphicFramePr>
          <p:cNvPr id="647" name="Google Shape;647;p33"/>
          <p:cNvGraphicFramePr/>
          <p:nvPr>
            <p:extLst>
              <p:ext uri="{D42A27DB-BD31-4B8C-83A1-F6EECF244321}">
                <p14:modId xmlns:p14="http://schemas.microsoft.com/office/powerpoint/2010/main" val="868131059"/>
              </p:ext>
            </p:extLst>
          </p:nvPr>
        </p:nvGraphicFramePr>
        <p:xfrm>
          <a:off x="299489" y="592161"/>
          <a:ext cx="8545021" cy="4304038"/>
        </p:xfrm>
        <a:graphic>
          <a:graphicData uri="http://schemas.openxmlformats.org/drawingml/2006/table">
            <a:tbl>
              <a:tblPr>
                <a:noFill/>
                <a:tableStyleId>{2BECB2F9-58B7-407A-8929-A18BB530795A}</a:tableStyleId>
              </a:tblPr>
              <a:tblGrid>
                <a:gridCol w="1498121">
                  <a:extLst>
                    <a:ext uri="{9D8B030D-6E8A-4147-A177-3AD203B41FA5}">
                      <a16:colId xmlns:a16="http://schemas.microsoft.com/office/drawing/2014/main" val="20000"/>
                    </a:ext>
                  </a:extLst>
                </a:gridCol>
                <a:gridCol w="708752">
                  <a:extLst>
                    <a:ext uri="{9D8B030D-6E8A-4147-A177-3AD203B41FA5}">
                      <a16:colId xmlns:a16="http://schemas.microsoft.com/office/drawing/2014/main" val="20001"/>
                    </a:ext>
                  </a:extLst>
                </a:gridCol>
                <a:gridCol w="1328434">
                  <a:extLst>
                    <a:ext uri="{9D8B030D-6E8A-4147-A177-3AD203B41FA5}">
                      <a16:colId xmlns:a16="http://schemas.microsoft.com/office/drawing/2014/main" val="3482016077"/>
                    </a:ext>
                  </a:extLst>
                </a:gridCol>
                <a:gridCol w="5009714">
                  <a:extLst>
                    <a:ext uri="{9D8B030D-6E8A-4147-A177-3AD203B41FA5}">
                      <a16:colId xmlns:a16="http://schemas.microsoft.com/office/drawing/2014/main" val="3378934554"/>
                    </a:ext>
                  </a:extLst>
                </a:gridCol>
              </a:tblGrid>
              <a:tr h="0">
                <a:tc>
                  <a:txBody>
                    <a:bodyPr/>
                    <a:lstStyle/>
                    <a:p>
                      <a:pPr marL="0" lvl="0" indent="0" algn="ctr" rtl="0">
                        <a:spcBef>
                          <a:spcPts val="0"/>
                        </a:spcBef>
                        <a:spcAft>
                          <a:spcPts val="0"/>
                        </a:spcAft>
                        <a:buNone/>
                      </a:pPr>
                      <a:r>
                        <a:rPr lang="en" sz="1200" b="1">
                          <a:solidFill>
                            <a:schemeClr val="lt2"/>
                          </a:solidFill>
                          <a:latin typeface="Rajdhani"/>
                          <a:ea typeface="Rajdhani"/>
                          <a:cs typeface="Rajdhani"/>
                          <a:sym typeface="Rajdhani"/>
                        </a:rPr>
                        <a:t>Author/s</a:t>
                      </a:r>
                      <a:endParaRPr sz="12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1A3B43"/>
                    </a:solidFill>
                  </a:tcPr>
                </a:tc>
                <a:tc>
                  <a:txBody>
                    <a:bodyPr/>
                    <a:lstStyle/>
                    <a:p>
                      <a:pPr marL="0" lvl="0" indent="0" algn="ctr" rtl="0">
                        <a:spcBef>
                          <a:spcPts val="0"/>
                        </a:spcBef>
                        <a:spcAft>
                          <a:spcPts val="0"/>
                        </a:spcAft>
                        <a:buNone/>
                      </a:pPr>
                      <a:r>
                        <a:rPr lang="en" sz="1200" b="1">
                          <a:solidFill>
                            <a:schemeClr val="lt2"/>
                          </a:solidFill>
                          <a:latin typeface="Rajdhani"/>
                          <a:ea typeface="Rajdhani"/>
                          <a:cs typeface="Rajdhani"/>
                          <a:sym typeface="Rajdhani"/>
                        </a:rPr>
                        <a:t>Year</a:t>
                      </a:r>
                      <a:endParaRPr sz="12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1A3B43"/>
                    </a:solidFill>
                  </a:tcPr>
                </a:tc>
                <a:tc>
                  <a:txBody>
                    <a:bodyPr/>
                    <a:lstStyle/>
                    <a:p>
                      <a:pPr marL="0" lvl="0" indent="0" algn="ctr" rtl="0">
                        <a:spcBef>
                          <a:spcPts val="0"/>
                        </a:spcBef>
                        <a:spcAft>
                          <a:spcPts val="0"/>
                        </a:spcAft>
                        <a:buNone/>
                      </a:pPr>
                      <a:r>
                        <a:rPr lang="en-PH" sz="1200" b="1">
                          <a:solidFill>
                            <a:schemeClr val="lt2"/>
                          </a:solidFill>
                          <a:latin typeface="Rajdhani"/>
                          <a:ea typeface="Rajdhani"/>
                          <a:cs typeface="Rajdhani"/>
                          <a:sym typeface="Rajdhani"/>
                        </a:rPr>
                        <a:t>Best Algorithm</a:t>
                      </a:r>
                      <a:endParaRPr sz="12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lvl="0" indent="0" algn="ctr" rtl="0">
                        <a:spcBef>
                          <a:spcPts val="0"/>
                        </a:spcBef>
                        <a:spcAft>
                          <a:spcPts val="0"/>
                        </a:spcAft>
                        <a:buNone/>
                      </a:pPr>
                      <a:r>
                        <a:rPr lang="en-PH" sz="1200" b="1">
                          <a:solidFill>
                            <a:schemeClr val="lt2"/>
                          </a:solidFill>
                          <a:latin typeface="Rajdhani"/>
                          <a:ea typeface="Rajdhani"/>
                          <a:cs typeface="Rajdhani"/>
                          <a:sym typeface="Rajdhani"/>
                        </a:rPr>
                        <a:t>Other Algorithms Compared</a:t>
                      </a:r>
                      <a:endParaRPr sz="12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0000"/>
                  </a:ext>
                </a:extLst>
              </a:tr>
              <a:tr h="377996">
                <a:tc>
                  <a:txBody>
                    <a:bodyPr/>
                    <a:lstStyle/>
                    <a:p>
                      <a:pPr marL="0" lvl="0" indent="0" algn="l" rtl="0">
                        <a:spcBef>
                          <a:spcPts val="0"/>
                        </a:spcBef>
                        <a:spcAft>
                          <a:spcPts val="0"/>
                        </a:spcAft>
                        <a:buNone/>
                      </a:pPr>
                      <a:r>
                        <a:rPr lang="en-PH" sz="1200">
                          <a:solidFill>
                            <a:schemeClr val="lt2"/>
                          </a:solidFill>
                          <a:latin typeface="Fira Sans Condensed Light"/>
                          <a:ea typeface="Fira Sans Condensed Light"/>
                          <a:cs typeface="Fira Sans Condensed Light"/>
                          <a:sym typeface="Fira Sans Condensed Light"/>
                        </a:rPr>
                        <a:t>Dwivedi et al.</a:t>
                      </a:r>
                      <a:endParaRPr lang="en" sz="120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2021</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Isolation Forest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Random Forest, Decision Tree, Logistic Regression, Local Outlier Factor (LOF)</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847267985"/>
                  </a:ext>
                </a:extLst>
              </a:tr>
              <a:tr h="377996">
                <a:tc>
                  <a:txBody>
                    <a:bodyPr/>
                    <a:lstStyle/>
                    <a:p>
                      <a:pPr marL="0" lvl="0" indent="0" algn="l" rtl="0">
                        <a:spcBef>
                          <a:spcPts val="0"/>
                        </a:spcBef>
                        <a:spcAft>
                          <a:spcPts val="0"/>
                        </a:spcAft>
                        <a:buNone/>
                      </a:pPr>
                      <a:r>
                        <a:rPr lang="en-PH" sz="1200" err="1">
                          <a:solidFill>
                            <a:schemeClr val="lt2"/>
                          </a:solidFill>
                          <a:latin typeface="Fira Sans Condensed Light"/>
                          <a:ea typeface="Fira Sans Condensed Light"/>
                          <a:cs typeface="Fira Sans Condensed Light"/>
                          <a:sym typeface="Fira Sans Condensed Light"/>
                        </a:rPr>
                        <a:t>Madkaikar</a:t>
                      </a:r>
                      <a:r>
                        <a:rPr lang="en-PH" sz="1200">
                          <a:solidFill>
                            <a:schemeClr val="lt2"/>
                          </a:solidFill>
                          <a:latin typeface="Fira Sans Condensed Light"/>
                          <a:ea typeface="Fira Sans Condensed Light"/>
                          <a:cs typeface="Fira Sans Condensed Light"/>
                          <a:sym typeface="Fira Sans Condensed Light"/>
                        </a:rPr>
                        <a:t> et al.</a:t>
                      </a:r>
                      <a:endParaRPr lang="en" sz="120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2021</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PH" sz="1200" b="0" i="0" u="none" strike="noStrike" cap="none">
                          <a:solidFill>
                            <a:schemeClr val="lt2"/>
                          </a:solidFill>
                          <a:latin typeface="Fira Sans Condensed Light"/>
                          <a:ea typeface="Fira Sans Condensed Light"/>
                          <a:cs typeface="Fira Sans Condensed Light"/>
                          <a:sym typeface="Fira Sans Condensed Light"/>
                        </a:rPr>
                        <a:t>Gradient Boosting</a:t>
                      </a:r>
                      <a:endParaRPr lang="en" sz="1200" b="0" i="0" u="none" strike="noStrike" cap="none">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PH" sz="1200" b="0" i="0" u="none" strike="noStrike" cap="none">
                          <a:solidFill>
                            <a:schemeClr val="lt2"/>
                          </a:solidFill>
                          <a:latin typeface="Fira Sans Condensed Light"/>
                          <a:ea typeface="Fira Sans Condensed Light"/>
                          <a:cs typeface="Fira Sans Condensed Light"/>
                          <a:sym typeface="Fira Sans Condensed Light"/>
                        </a:rPr>
                        <a:t>Support Vector Machine (SVM), KNN, Logistic Regression, Naïve Bayes, Random Forest, Error Back Propagation Algorithm (EBPA)</a:t>
                      </a:r>
                      <a:endParaRPr lang="en" sz="1200" b="0" i="0" u="none" strike="noStrike" cap="none">
                        <a:solidFill>
                          <a:schemeClr val="lt2"/>
                        </a:solidFill>
                        <a:latin typeface="Fira Sans Condensed Light"/>
                        <a:ea typeface="Fira Sans Condensed Light"/>
                        <a:cs typeface="Fira Sans Condensed Light"/>
                        <a:sym typeface="Fira Sans Condensed Light"/>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0001"/>
                  </a:ext>
                </a:extLst>
              </a:tr>
              <a:tr h="377996">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Negi &amp; Arjun</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2021</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Isolation Forest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a:pPr>
                      <a:r>
                        <a:rPr lang="en" sz="1200" b="0" i="0" u="none" strike="noStrike" cap="none">
                          <a:solidFill>
                            <a:schemeClr val="lt2"/>
                          </a:solidFill>
                          <a:latin typeface="Fira Sans Condensed Light"/>
                          <a:ea typeface="Fira Sans Condensed Light"/>
                          <a:cs typeface="Fira Sans Condensed Light"/>
                          <a:sym typeface="Fira Sans Condensed Light"/>
                        </a:rPr>
                        <a:t>LOF</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3026759461"/>
                  </a:ext>
                </a:extLst>
              </a:tr>
              <a:tr h="377996">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Meenu et al.</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2020</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Isolation Forest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None</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4158196641"/>
                  </a:ext>
                </a:extLst>
              </a:tr>
              <a:tr h="377996">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Waspada et al.</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2020</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Isolation Forest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None</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2794807906"/>
                  </a:ext>
                </a:extLst>
              </a:tr>
              <a:tr h="377996">
                <a:tc>
                  <a:txBody>
                    <a:bodyPr/>
                    <a:lstStyle/>
                    <a:p>
                      <a:pPr marL="0" lvl="0" indent="0" algn="l" rtl="0">
                        <a:spcBef>
                          <a:spcPts val="0"/>
                        </a:spcBef>
                        <a:spcAft>
                          <a:spcPts val="0"/>
                        </a:spcAft>
                        <a:buNone/>
                      </a:pPr>
                      <a:r>
                        <a:rPr lang="en-PH" sz="1200">
                          <a:solidFill>
                            <a:schemeClr val="lt2"/>
                          </a:solidFill>
                          <a:latin typeface="Fira Sans Condensed Light"/>
                          <a:ea typeface="Fira Sans Condensed Light"/>
                          <a:cs typeface="Fira Sans Condensed Light"/>
                          <a:sym typeface="Fira Sans Condensed Light"/>
                        </a:rPr>
                        <a:t>Vijayakumar et al.</a:t>
                      </a:r>
                      <a:endParaRPr lang="en" sz="120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2020</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Isolation Forest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LOF</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3953845301"/>
                  </a:ext>
                </a:extLst>
              </a:tr>
              <a:tr h="377996">
                <a:tc>
                  <a:txBody>
                    <a:bodyPr/>
                    <a:lstStyle/>
                    <a:p>
                      <a:pPr marL="0" lvl="0" indent="0" algn="l" rtl="0">
                        <a:spcBef>
                          <a:spcPts val="0"/>
                        </a:spcBef>
                        <a:spcAft>
                          <a:spcPts val="0"/>
                        </a:spcAft>
                        <a:buNone/>
                      </a:pPr>
                      <a:r>
                        <a:rPr lang="en-PH" sz="1200">
                          <a:solidFill>
                            <a:schemeClr val="lt2"/>
                          </a:solidFill>
                          <a:latin typeface="Fira Sans Condensed Light"/>
                          <a:ea typeface="Fira Sans Condensed Light"/>
                          <a:cs typeface="Fira Sans Condensed Light"/>
                          <a:sym typeface="Fira Sans Condensed Light"/>
                        </a:rPr>
                        <a:t>G</a:t>
                      </a:r>
                      <a:r>
                        <a:rPr lang="en" sz="1200">
                          <a:solidFill>
                            <a:schemeClr val="lt2"/>
                          </a:solidFill>
                          <a:latin typeface="Fira Sans Condensed Light"/>
                          <a:ea typeface="Fira Sans Condensed Light"/>
                          <a:cs typeface="Fira Sans Condensed Light"/>
                          <a:sym typeface="Fira Sans Condensed Light"/>
                        </a:rPr>
                        <a:t>ao et al.</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2019</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Isolation Forest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a:pPr>
                      <a:r>
                        <a:rPr lang="en" sz="1200" b="0" i="0" u="none" strike="noStrike" cap="none">
                          <a:solidFill>
                            <a:schemeClr val="lt2"/>
                          </a:solidFill>
                          <a:latin typeface="Fira Sans Condensed Light"/>
                          <a:ea typeface="Fira Sans Condensed Light"/>
                          <a:cs typeface="Fira Sans Condensed Light"/>
                          <a:sym typeface="Fira Sans Condensed Light"/>
                        </a:rPr>
                        <a:t>One Class SVM, LOF</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285786558"/>
                  </a:ext>
                </a:extLst>
              </a:tr>
              <a:tr h="377996">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Shakya</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2018</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Random Forest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Logistic Regression, XGBoost</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490819292"/>
                  </a:ext>
                </a:extLst>
              </a:tr>
              <a:tr h="377996">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Ounacer et al.</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2018</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Isolation Forest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OCSVM, K-means</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882234341"/>
                  </a:ext>
                </a:extLst>
              </a:tr>
              <a:tr h="249881">
                <a:tc>
                  <a:txBody>
                    <a:bodyPr/>
                    <a:lstStyle/>
                    <a:p>
                      <a:pPr marL="0" lvl="0" indent="0" algn="l" rtl="0">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Liu et al.</a:t>
                      </a: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2008</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ctr"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Isolation Forest</a:t>
                      </a: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tc>
                  <a:txBody>
                    <a:bodyPr/>
                    <a:lstStyle/>
                    <a:p>
                      <a:pPr marL="0" marR="0" lvl="0" indent="0" algn="l" rtl="0">
                        <a:lnSpc>
                          <a:spcPct val="100000"/>
                        </a:lnSpc>
                        <a:spcBef>
                          <a:spcPts val="0"/>
                        </a:spcBef>
                        <a:spcAft>
                          <a:spcPts val="0"/>
                        </a:spcAft>
                        <a:buClr>
                          <a:schemeClr val="tx2"/>
                        </a:buClr>
                        <a:buFont typeface="Arial" panose="020B0604020202020204" pitchFamily="34" charset="0"/>
                        <a:buNone/>
                      </a:pPr>
                      <a:r>
                        <a:rPr lang="en" sz="1200" b="0" i="0" u="none" strike="noStrike" cap="none">
                          <a:solidFill>
                            <a:schemeClr val="lt2"/>
                          </a:solidFill>
                          <a:latin typeface="Fira Sans Condensed Light"/>
                          <a:ea typeface="Fira Sans Condensed Light"/>
                          <a:cs typeface="Fira Sans Condensed Light"/>
                          <a:sym typeface="Fira Sans Condensed Light"/>
                        </a:rPr>
                        <a:t>ORCA, LOF, Random Forest</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rgbClr val="1A3B43"/>
                    </a:solidFill>
                  </a:tcPr>
                </a:tc>
                <a:extLst>
                  <a:ext uri="{0D108BD9-81ED-4DB2-BD59-A6C34878D82A}">
                    <a16:rowId xmlns:a16="http://schemas.microsoft.com/office/drawing/2014/main" val="1659910132"/>
                  </a:ext>
                </a:extLst>
              </a:tr>
            </a:tbl>
          </a:graphicData>
        </a:graphic>
      </p:graphicFrame>
      <p:pic>
        <p:nvPicPr>
          <p:cNvPr id="5" name="Picture 4">
            <a:extLst>
              <a:ext uri="{FF2B5EF4-FFF2-40B4-BE49-F238E27FC236}">
                <a16:creationId xmlns:a16="http://schemas.microsoft.com/office/drawing/2014/main" id="{946CF798-C374-42E4-97AC-DB1FB3A80AF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spTree>
    <p:extLst>
      <p:ext uri="{BB962C8B-B14F-4D97-AF65-F5344CB8AC3E}">
        <p14:creationId xmlns:p14="http://schemas.microsoft.com/office/powerpoint/2010/main" val="3056173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22" name="Picture 21" descr="A picture containing bench, tree, outdoor, park&#10;&#10;Description automatically generated">
            <a:extLst>
              <a:ext uri="{FF2B5EF4-FFF2-40B4-BE49-F238E27FC236}">
                <a16:creationId xmlns:a16="http://schemas.microsoft.com/office/drawing/2014/main" id="{FD4D3AD9-AF83-420E-886B-74B3BEEBD091}"/>
              </a:ext>
            </a:extLst>
          </p:cNvPr>
          <p:cNvPicPr>
            <a:picLocks noChangeAspect="1"/>
          </p:cNvPicPr>
          <p:nvPr/>
        </p:nvPicPr>
        <p:blipFill>
          <a:blip r:embed="rId3"/>
          <a:stretch>
            <a:fillRect/>
          </a:stretch>
        </p:blipFill>
        <p:spPr>
          <a:xfrm>
            <a:off x="0" y="0"/>
            <a:ext cx="9144000" cy="5715000"/>
          </a:xfrm>
          <a:prstGeom prst="rect">
            <a:avLst/>
          </a:prstGeom>
        </p:spPr>
      </p:pic>
      <p:sp>
        <p:nvSpPr>
          <p:cNvPr id="12" name="Google Shape;1710;p42">
            <a:extLst>
              <a:ext uri="{FF2B5EF4-FFF2-40B4-BE49-F238E27FC236}">
                <a16:creationId xmlns:a16="http://schemas.microsoft.com/office/drawing/2014/main" id="{241B30BF-ECF0-48CF-B455-FA7C2261D891}"/>
              </a:ext>
            </a:extLst>
          </p:cNvPr>
          <p:cNvSpPr txBox="1"/>
          <p:nvPr/>
        </p:nvSpPr>
        <p:spPr>
          <a:xfrm>
            <a:off x="6320463" y="208251"/>
            <a:ext cx="2733482" cy="2415849"/>
          </a:xfrm>
          <a:prstGeom prst="rect">
            <a:avLst/>
          </a:prstGeom>
          <a:solidFill>
            <a:srgbClr val="1A3B43"/>
          </a:solidFill>
          <a:ln>
            <a:noFill/>
          </a:ln>
        </p:spPr>
        <p:txBody>
          <a:bodyPr spcFirstLastPara="1" wrap="square" lIns="91425" tIns="182875" rIns="91425" bIns="0" anchor="t" anchorCtr="0">
            <a:noAutofit/>
          </a:bodyPr>
          <a:lstStyle/>
          <a:p>
            <a:pPr lvl="0" algn="l" rtl="0">
              <a:spcBef>
                <a:spcPts val="0"/>
              </a:spcBef>
              <a:spcAft>
                <a:spcPts val="1600"/>
              </a:spcAft>
              <a:buClr>
                <a:schemeClr val="tx2"/>
              </a:buClr>
            </a:pPr>
            <a:endParaRPr lang="en-US">
              <a:solidFill>
                <a:schemeClr val="tx2"/>
              </a:solidFill>
              <a:latin typeface="Fira Sans Condensed Light"/>
              <a:ea typeface="Fira Sans Condensed Light"/>
              <a:cs typeface="Fira Sans Condensed Light"/>
              <a:sym typeface="Fira Sans Condensed Light"/>
            </a:endParaRPr>
          </a:p>
          <a:p>
            <a:pPr lvl="0" algn="l" rtl="0">
              <a:spcBef>
                <a:spcPts val="0"/>
              </a:spcBef>
              <a:spcAft>
                <a:spcPts val="1600"/>
              </a:spcAft>
              <a:buClr>
                <a:schemeClr val="tx2"/>
              </a:buClr>
            </a:pPr>
            <a:r>
              <a:rPr lang="en-US">
                <a:solidFill>
                  <a:schemeClr val="tx2"/>
                </a:solidFill>
                <a:latin typeface="Fira Sans Condensed Light"/>
                <a:ea typeface="Fira Sans Condensed Light"/>
                <a:cs typeface="Fira Sans Condensed Light"/>
                <a:sym typeface="Fira Sans Condensed Light"/>
              </a:rPr>
              <a:t>The core idea is that it should be </a:t>
            </a:r>
            <a:r>
              <a:rPr lang="en-US" b="1">
                <a:solidFill>
                  <a:schemeClr val="tx2"/>
                </a:solidFill>
                <a:latin typeface="Fira Sans Condensed Light"/>
                <a:ea typeface="Fira Sans Condensed Light"/>
                <a:cs typeface="Fira Sans Condensed Light"/>
                <a:sym typeface="Fira Sans Condensed Light"/>
              </a:rPr>
              <a:t>very easy </a:t>
            </a:r>
            <a:r>
              <a:rPr lang="en-US">
                <a:solidFill>
                  <a:schemeClr val="tx2"/>
                </a:solidFill>
                <a:latin typeface="Fira Sans Condensed Light"/>
                <a:ea typeface="Fira Sans Condensed Light"/>
                <a:cs typeface="Fira Sans Condensed Light"/>
                <a:sym typeface="Fira Sans Condensed Light"/>
              </a:rPr>
              <a:t>to “</a:t>
            </a:r>
            <a:r>
              <a:rPr lang="en-US" b="1">
                <a:solidFill>
                  <a:schemeClr val="tx2"/>
                </a:solidFill>
                <a:latin typeface="Fira Sans Condensed Light"/>
                <a:ea typeface="Fira Sans Condensed Light"/>
                <a:cs typeface="Fira Sans Condensed Light"/>
                <a:sym typeface="Fira Sans Condensed Light"/>
              </a:rPr>
              <a:t>isolate</a:t>
            </a:r>
            <a:r>
              <a:rPr lang="en-US">
                <a:solidFill>
                  <a:schemeClr val="tx2"/>
                </a:solidFill>
                <a:latin typeface="Fira Sans Condensed Light"/>
                <a:ea typeface="Fira Sans Condensed Light"/>
                <a:cs typeface="Fira Sans Condensed Light"/>
                <a:sym typeface="Fira Sans Condensed Light"/>
              </a:rPr>
              <a:t>” anomalies based on the characteristics that make them unique. If we fit a decision tree on all the observations, outliers should be found closer to the root of the tree than “normal” instances.</a:t>
            </a:r>
            <a:endParaRPr lang="en">
              <a:solidFill>
                <a:schemeClr val="tx2"/>
              </a:solidFill>
              <a:latin typeface="Fira Sans Condensed Light"/>
              <a:ea typeface="Fira Sans Condensed Light"/>
              <a:cs typeface="Fira Sans Condensed Light"/>
              <a:sym typeface="Fira Sans Condensed Light"/>
            </a:endParaRPr>
          </a:p>
        </p:txBody>
      </p:sp>
      <p:sp>
        <p:nvSpPr>
          <p:cNvPr id="646" name="Google Shape;646;p33"/>
          <p:cNvSpPr txBox="1">
            <a:spLocks noGrp="1"/>
          </p:cNvSpPr>
          <p:nvPr>
            <p:ph type="title"/>
          </p:nvPr>
        </p:nvSpPr>
        <p:spPr>
          <a:xfrm>
            <a:off x="6153680" y="208251"/>
            <a:ext cx="307604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2"/>
                </a:solidFill>
              </a:rPr>
              <a:t>What is iForest?</a:t>
            </a:r>
            <a:endParaRPr>
              <a:solidFill>
                <a:schemeClr val="tx2"/>
              </a:solidFill>
            </a:endParaRPr>
          </a:p>
        </p:txBody>
      </p:sp>
      <p:pic>
        <p:nvPicPr>
          <p:cNvPr id="14" name="Picture 13" descr="Chart, scatter chart&#10;&#10;Description automatically generated">
            <a:extLst>
              <a:ext uri="{FF2B5EF4-FFF2-40B4-BE49-F238E27FC236}">
                <a16:creationId xmlns:a16="http://schemas.microsoft.com/office/drawing/2014/main" id="{DEDD9964-C40D-47B2-9D40-FD3ADC08B541}"/>
              </a:ext>
            </a:extLst>
          </p:cNvPr>
          <p:cNvPicPr>
            <a:picLocks noChangeAspect="1"/>
          </p:cNvPicPr>
          <p:nvPr/>
        </p:nvPicPr>
        <p:blipFill>
          <a:blip r:embed="rId4">
            <a:alphaModFix amt="85000"/>
          </a:blip>
          <a:stretch>
            <a:fillRect/>
          </a:stretch>
        </p:blipFill>
        <p:spPr>
          <a:xfrm>
            <a:off x="164105" y="208251"/>
            <a:ext cx="6068459" cy="2415849"/>
          </a:xfrm>
          <a:prstGeom prst="rect">
            <a:avLst/>
          </a:prstGeom>
          <a:solidFill>
            <a:srgbClr val="1A3B43"/>
          </a:solidFill>
        </p:spPr>
      </p:pic>
      <p:pic>
        <p:nvPicPr>
          <p:cNvPr id="18" name="Picture 17" descr="Diagram&#10;&#10;Description automatically generated">
            <a:extLst>
              <a:ext uri="{FF2B5EF4-FFF2-40B4-BE49-F238E27FC236}">
                <a16:creationId xmlns:a16="http://schemas.microsoft.com/office/drawing/2014/main" id="{BEA488EE-719C-4E99-BFF4-28F960217116}"/>
              </a:ext>
            </a:extLst>
          </p:cNvPr>
          <p:cNvPicPr>
            <a:picLocks noChangeAspect="1"/>
          </p:cNvPicPr>
          <p:nvPr/>
        </p:nvPicPr>
        <p:blipFill>
          <a:blip r:embed="rId5">
            <a:alphaModFix amt="85000"/>
          </a:blip>
          <a:stretch>
            <a:fillRect/>
          </a:stretch>
        </p:blipFill>
        <p:spPr>
          <a:xfrm>
            <a:off x="164105" y="2694276"/>
            <a:ext cx="2941045" cy="2233909"/>
          </a:xfrm>
          <a:prstGeom prst="rect">
            <a:avLst/>
          </a:prstGeom>
          <a:solidFill>
            <a:srgbClr val="1A3B43"/>
          </a:solidFill>
        </p:spPr>
      </p:pic>
      <p:sp>
        <p:nvSpPr>
          <p:cNvPr id="23" name="Google Shape;1710;p42">
            <a:extLst>
              <a:ext uri="{FF2B5EF4-FFF2-40B4-BE49-F238E27FC236}">
                <a16:creationId xmlns:a16="http://schemas.microsoft.com/office/drawing/2014/main" id="{AE2BC1EA-BC2E-4367-8911-1B3AA2D528CA}"/>
              </a:ext>
            </a:extLst>
          </p:cNvPr>
          <p:cNvSpPr txBox="1"/>
          <p:nvPr/>
        </p:nvSpPr>
        <p:spPr>
          <a:xfrm>
            <a:off x="3171826" y="2694276"/>
            <a:ext cx="5882120" cy="2233909"/>
          </a:xfrm>
          <a:prstGeom prst="rect">
            <a:avLst/>
          </a:prstGeom>
          <a:solidFill>
            <a:srgbClr val="1A3B43"/>
          </a:solidFill>
          <a:ln>
            <a:noFill/>
          </a:ln>
        </p:spPr>
        <p:txBody>
          <a:bodyPr spcFirstLastPara="1" wrap="square" lIns="91425" tIns="182875" rIns="91425" bIns="0" anchor="t" anchorCtr="0">
            <a:noAutofit/>
          </a:bodyPr>
          <a:lstStyle/>
          <a:p>
            <a:pPr lvl="0" algn="l" rtl="0">
              <a:spcBef>
                <a:spcPts val="0"/>
              </a:spcBef>
              <a:buClr>
                <a:schemeClr val="tx2"/>
              </a:buClr>
            </a:pPr>
            <a:r>
              <a:rPr lang="en">
                <a:solidFill>
                  <a:schemeClr val="tx2"/>
                </a:solidFill>
                <a:latin typeface="Fira Sans Condensed Light"/>
                <a:ea typeface="Fira Sans Condensed Light"/>
                <a:cs typeface="Fira Sans Condensed Light"/>
                <a:sym typeface="Fira Sans Condensed Light"/>
              </a:rPr>
              <a:t>Each isolation tree is created using the following steps:</a:t>
            </a:r>
          </a:p>
          <a:p>
            <a:pPr marL="342900" lvl="0" indent="-342900" algn="l" rtl="0">
              <a:spcBef>
                <a:spcPts val="0"/>
              </a:spcBef>
              <a:buClr>
                <a:schemeClr val="accent4">
                  <a:lumMod val="25000"/>
                </a:schemeClr>
              </a:buClr>
              <a:buFont typeface="+mj-lt"/>
              <a:buAutoNum type="arabicPeriod"/>
            </a:pPr>
            <a:r>
              <a:rPr lang="en">
                <a:solidFill>
                  <a:schemeClr val="tx2"/>
                </a:solidFill>
                <a:latin typeface="Fira Sans Condensed Light"/>
                <a:ea typeface="Fira Sans Condensed Light"/>
                <a:cs typeface="Fira Sans Condensed Light"/>
                <a:sym typeface="Fira Sans Condensed Light"/>
              </a:rPr>
              <a:t>Randomly sample </a:t>
            </a:r>
            <a:r>
              <a:rPr lang="en" i="1">
                <a:solidFill>
                  <a:schemeClr val="tx2"/>
                </a:solidFill>
                <a:latin typeface="Fira Sans Condensed Light"/>
                <a:ea typeface="Fira Sans Condensed Light"/>
                <a:cs typeface="Fira Sans Condensed Light"/>
                <a:sym typeface="Fira Sans Condensed Light"/>
              </a:rPr>
              <a:t>N </a:t>
            </a:r>
            <a:r>
              <a:rPr lang="en">
                <a:solidFill>
                  <a:schemeClr val="tx2"/>
                </a:solidFill>
                <a:latin typeface="Fira Sans Condensed Light"/>
                <a:ea typeface="Fira Sans Condensed Light"/>
                <a:cs typeface="Fira Sans Condensed Light"/>
                <a:sym typeface="Fira Sans Condensed Light"/>
              </a:rPr>
              <a:t>instances from the training dataset.</a:t>
            </a:r>
          </a:p>
          <a:p>
            <a:pPr lvl="0" algn="l" rtl="0">
              <a:spcBef>
                <a:spcPts val="0"/>
              </a:spcBef>
              <a:buClr>
                <a:schemeClr val="accent4">
                  <a:lumMod val="25000"/>
                </a:schemeClr>
              </a:buClr>
            </a:pPr>
            <a:r>
              <a:rPr lang="en">
                <a:solidFill>
                  <a:schemeClr val="tx2"/>
                </a:solidFill>
                <a:latin typeface="Fira Sans Condensed Light"/>
                <a:ea typeface="Fira Sans Condensed Light"/>
                <a:cs typeface="Fira Sans Condensed Light"/>
                <a:sym typeface="Fira Sans Condensed Light"/>
              </a:rPr>
              <a:t>At each node:</a:t>
            </a:r>
          </a:p>
          <a:p>
            <a:pPr marL="342900" lvl="0" indent="-342900" algn="l" rtl="0">
              <a:spcBef>
                <a:spcPts val="0"/>
              </a:spcBef>
              <a:buClr>
                <a:schemeClr val="accent4">
                  <a:lumMod val="25000"/>
                </a:schemeClr>
              </a:buClr>
              <a:buFont typeface="+mj-lt"/>
              <a:buAutoNum type="arabicPeriod" startAt="2"/>
            </a:pPr>
            <a:r>
              <a:rPr lang="en">
                <a:solidFill>
                  <a:schemeClr val="tx2"/>
                </a:solidFill>
                <a:latin typeface="Fira Sans Condensed Light"/>
                <a:ea typeface="Fira Sans Condensed Light"/>
                <a:cs typeface="Fira Sans Condensed Light"/>
                <a:sym typeface="Fira Sans Condensed Light"/>
              </a:rPr>
              <a:t>Randomly choose a feature to split upon</a:t>
            </a:r>
          </a:p>
          <a:p>
            <a:pPr marL="342900" lvl="0" indent="-342900" algn="l" rtl="0">
              <a:spcBef>
                <a:spcPts val="0"/>
              </a:spcBef>
              <a:buClr>
                <a:schemeClr val="accent4">
                  <a:lumMod val="25000"/>
                </a:schemeClr>
              </a:buClr>
              <a:buFont typeface="+mj-lt"/>
              <a:buAutoNum type="arabicPeriod" startAt="2"/>
            </a:pPr>
            <a:r>
              <a:rPr lang="en">
                <a:solidFill>
                  <a:schemeClr val="tx2"/>
                </a:solidFill>
                <a:latin typeface="Fira Sans Condensed Light"/>
                <a:ea typeface="Fira Sans Condensed Light"/>
                <a:cs typeface="Fira Sans Condensed Light"/>
                <a:sym typeface="Fira Sans Condensed Light"/>
              </a:rPr>
              <a:t>Randomly choose a split value from a uniform distribution spanning from the minimum value to the maximum value of the feature chosen in Step 2.</a:t>
            </a:r>
          </a:p>
          <a:p>
            <a:pPr lvl="0" algn="l" rtl="0">
              <a:spcBef>
                <a:spcPts val="0"/>
              </a:spcBef>
              <a:buClr>
                <a:schemeClr val="accent4">
                  <a:lumMod val="25000"/>
                </a:schemeClr>
              </a:buClr>
            </a:pPr>
            <a:r>
              <a:rPr lang="en-US">
                <a:solidFill>
                  <a:schemeClr val="tx2"/>
                </a:solidFill>
                <a:latin typeface="Fira Sans Condensed Light"/>
                <a:ea typeface="Fira Sans Condensed Light"/>
                <a:cs typeface="Fira Sans Condensed Light"/>
                <a:sym typeface="Fira Sans Condensed Light"/>
              </a:rPr>
              <a:t>Steps 2 and 3 are repeated recursively until, in principle, all N instances from your sample are “isolated” in leaf nodes of your isolation tree—one training instance per leaf node.</a:t>
            </a:r>
            <a:endParaRPr lang="en">
              <a:solidFill>
                <a:schemeClr val="tx2"/>
              </a:solidFill>
              <a:latin typeface="Fira Sans Condensed Light"/>
              <a:ea typeface="Fira Sans Condensed Light"/>
              <a:cs typeface="Fira Sans Condensed Light"/>
              <a:sym typeface="Fira Sans Condensed Light"/>
            </a:endParaRPr>
          </a:p>
          <a:p>
            <a:pPr marL="342900" lvl="0" indent="-342900" algn="l" rtl="0">
              <a:spcBef>
                <a:spcPts val="0"/>
              </a:spcBef>
              <a:spcAft>
                <a:spcPts val="1600"/>
              </a:spcAft>
              <a:buClr>
                <a:schemeClr val="tx2"/>
              </a:buClr>
              <a:buFont typeface="+mj-lt"/>
              <a:buAutoNum type="arabicPeriod"/>
            </a:pPr>
            <a:endParaRPr lang="en">
              <a:solidFill>
                <a:schemeClr val="tx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9840362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43550" y="2967245"/>
            <a:ext cx="1647944" cy="114438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How will we do it?</a:t>
            </a:r>
            <a:endParaRPr/>
          </a:p>
        </p:txBody>
      </p:sp>
      <p:sp>
        <p:nvSpPr>
          <p:cNvPr id="10" name="Rectangle: Rounded Corners 9">
            <a:extLst>
              <a:ext uri="{FF2B5EF4-FFF2-40B4-BE49-F238E27FC236}">
                <a16:creationId xmlns:a16="http://schemas.microsoft.com/office/drawing/2014/main" id="{152F3A61-ADE9-4B22-A1EF-6F46386A068D}"/>
              </a:ext>
            </a:extLst>
          </p:cNvPr>
          <p:cNvSpPr/>
          <p:nvPr/>
        </p:nvSpPr>
        <p:spPr>
          <a:xfrm>
            <a:off x="1587608" y="286349"/>
            <a:ext cx="1226127" cy="506103"/>
          </a:xfrm>
          <a:prstGeom prst="roundRect">
            <a:avLst/>
          </a:prstGeom>
          <a:solidFill>
            <a:srgbClr val="00B4A3"/>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a:solidFill>
                  <a:schemeClr val="tx2"/>
                </a:solidFill>
                <a:latin typeface="Fira Sans Condensed" panose="020B0604020202020204" pitchFamily="34" charset="0"/>
              </a:rPr>
              <a:t>Clean and Explore</a:t>
            </a:r>
          </a:p>
        </p:txBody>
      </p:sp>
      <p:grpSp>
        <p:nvGrpSpPr>
          <p:cNvPr id="20" name="Group 19">
            <a:extLst>
              <a:ext uri="{FF2B5EF4-FFF2-40B4-BE49-F238E27FC236}">
                <a16:creationId xmlns:a16="http://schemas.microsoft.com/office/drawing/2014/main" id="{AC23C108-0624-4A7B-A03C-D1E587241681}"/>
              </a:ext>
            </a:extLst>
          </p:cNvPr>
          <p:cNvGrpSpPr/>
          <p:nvPr/>
        </p:nvGrpSpPr>
        <p:grpSpPr>
          <a:xfrm>
            <a:off x="159934" y="286350"/>
            <a:ext cx="1226127" cy="3911970"/>
            <a:chOff x="180108" y="286350"/>
            <a:chExt cx="1226127" cy="3911970"/>
          </a:xfrm>
        </p:grpSpPr>
        <p:sp>
          <p:nvSpPr>
            <p:cNvPr id="3" name="Rectangle: Rounded Corners 2">
              <a:extLst>
                <a:ext uri="{FF2B5EF4-FFF2-40B4-BE49-F238E27FC236}">
                  <a16:creationId xmlns:a16="http://schemas.microsoft.com/office/drawing/2014/main" id="{9A616E4E-A9D2-4A56-92C4-89EC0642E877}"/>
                </a:ext>
              </a:extLst>
            </p:cNvPr>
            <p:cNvSpPr/>
            <p:nvPr/>
          </p:nvSpPr>
          <p:spPr>
            <a:xfrm>
              <a:off x="180108" y="286350"/>
              <a:ext cx="1226127" cy="506103"/>
            </a:xfrm>
            <a:prstGeom prst="roundRect">
              <a:avLst/>
            </a:prstGeom>
            <a:solidFill>
              <a:srgbClr val="00B4A3"/>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a:solidFill>
                    <a:schemeClr val="tx2"/>
                  </a:solidFill>
                  <a:latin typeface="Fira Sans Condensed" panose="020B0604020202020204" pitchFamily="34" charset="0"/>
                </a:rPr>
                <a:t>Retrieve Data</a:t>
              </a:r>
            </a:p>
          </p:txBody>
        </p:sp>
        <p:pic>
          <p:nvPicPr>
            <p:cNvPr id="6" name="Picture 5">
              <a:extLst>
                <a:ext uri="{FF2B5EF4-FFF2-40B4-BE49-F238E27FC236}">
                  <a16:creationId xmlns:a16="http://schemas.microsoft.com/office/drawing/2014/main" id="{E307804F-F043-4C27-9FE4-48CE1EEAEF80}"/>
                </a:ext>
              </a:extLst>
            </p:cNvPr>
            <p:cNvPicPr>
              <a:picLocks noChangeAspect="1"/>
            </p:cNvPicPr>
            <p:nvPr/>
          </p:nvPicPr>
          <p:blipFill>
            <a:blip r:embed="rId3"/>
            <a:stretch>
              <a:fillRect/>
            </a:stretch>
          </p:blipFill>
          <p:spPr>
            <a:xfrm>
              <a:off x="340034" y="866951"/>
              <a:ext cx="876927" cy="3331369"/>
            </a:xfrm>
            <a:prstGeom prst="rect">
              <a:avLst/>
            </a:prstGeom>
          </p:spPr>
        </p:pic>
      </p:grpSp>
      <p:grpSp>
        <p:nvGrpSpPr>
          <p:cNvPr id="665" name="Group 664">
            <a:extLst>
              <a:ext uri="{FF2B5EF4-FFF2-40B4-BE49-F238E27FC236}">
                <a16:creationId xmlns:a16="http://schemas.microsoft.com/office/drawing/2014/main" id="{1482DB34-6FFB-43B9-8ADB-58595D7485CC}"/>
              </a:ext>
            </a:extLst>
          </p:cNvPr>
          <p:cNvGrpSpPr/>
          <p:nvPr/>
        </p:nvGrpSpPr>
        <p:grpSpPr>
          <a:xfrm>
            <a:off x="4435087" y="292651"/>
            <a:ext cx="1382400" cy="995099"/>
            <a:chOff x="4455261" y="292651"/>
            <a:chExt cx="1382400" cy="995099"/>
          </a:xfrm>
        </p:grpSpPr>
        <p:sp>
          <p:nvSpPr>
            <p:cNvPr id="22" name="Rectangle: Rounded Corners 21">
              <a:extLst>
                <a:ext uri="{FF2B5EF4-FFF2-40B4-BE49-F238E27FC236}">
                  <a16:creationId xmlns:a16="http://schemas.microsoft.com/office/drawing/2014/main" id="{D53AA2DD-4B20-4BD9-B5D5-406E77D6C163}"/>
                </a:ext>
              </a:extLst>
            </p:cNvPr>
            <p:cNvSpPr/>
            <p:nvPr/>
          </p:nvSpPr>
          <p:spPr>
            <a:xfrm>
              <a:off x="4455261" y="292651"/>
              <a:ext cx="1382400" cy="506103"/>
            </a:xfrm>
            <a:prstGeom prst="roundRect">
              <a:avLst/>
            </a:prstGeom>
            <a:solidFill>
              <a:srgbClr val="7030A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a:solidFill>
                    <a:schemeClr val="tx2"/>
                  </a:solidFill>
                  <a:latin typeface="Fira Sans Condensed" panose="020B0604020202020204" pitchFamily="34" charset="0"/>
                </a:rPr>
                <a:t>Develop and Train Model</a:t>
              </a:r>
            </a:p>
          </p:txBody>
        </p:sp>
        <p:sp>
          <p:nvSpPr>
            <p:cNvPr id="23" name="Rectangle: Rounded Corners 22">
              <a:extLst>
                <a:ext uri="{FF2B5EF4-FFF2-40B4-BE49-F238E27FC236}">
                  <a16:creationId xmlns:a16="http://schemas.microsoft.com/office/drawing/2014/main" id="{D186DFC7-6B43-4086-A945-BBB81D9AD799}"/>
                </a:ext>
              </a:extLst>
            </p:cNvPr>
            <p:cNvSpPr/>
            <p:nvPr/>
          </p:nvSpPr>
          <p:spPr>
            <a:xfrm>
              <a:off x="4568659" y="866951"/>
              <a:ext cx="1155544" cy="420799"/>
            </a:xfrm>
            <a:prstGeom prst="roundRect">
              <a:avLst/>
            </a:prstGeom>
            <a:solidFill>
              <a:srgbClr val="141B2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sz="1100">
                  <a:solidFill>
                    <a:schemeClr val="tx2"/>
                  </a:solidFill>
                  <a:latin typeface="Fira Sans Condensed" panose="020B0604020202020204" pitchFamily="34" charset="0"/>
                </a:rPr>
                <a:t>Isolation Forest</a:t>
              </a:r>
            </a:p>
          </p:txBody>
        </p:sp>
      </p:grpSp>
      <p:grpSp>
        <p:nvGrpSpPr>
          <p:cNvPr id="664" name="Group 663">
            <a:extLst>
              <a:ext uri="{FF2B5EF4-FFF2-40B4-BE49-F238E27FC236}">
                <a16:creationId xmlns:a16="http://schemas.microsoft.com/office/drawing/2014/main" id="{A5AB97F4-B9AD-4B30-8FC5-6C58FB26EBBE}"/>
              </a:ext>
            </a:extLst>
          </p:cNvPr>
          <p:cNvGrpSpPr/>
          <p:nvPr/>
        </p:nvGrpSpPr>
        <p:grpSpPr>
          <a:xfrm>
            <a:off x="3011348" y="286348"/>
            <a:ext cx="1226127" cy="3915735"/>
            <a:chOff x="3031522" y="286348"/>
            <a:chExt cx="1226127" cy="3915735"/>
          </a:xfrm>
        </p:grpSpPr>
        <p:sp>
          <p:nvSpPr>
            <p:cNvPr id="11" name="Rectangle: Rounded Corners 10">
              <a:extLst>
                <a:ext uri="{FF2B5EF4-FFF2-40B4-BE49-F238E27FC236}">
                  <a16:creationId xmlns:a16="http://schemas.microsoft.com/office/drawing/2014/main" id="{837A9E47-3335-4F4E-9104-CE48E3488DCF}"/>
                </a:ext>
              </a:extLst>
            </p:cNvPr>
            <p:cNvSpPr/>
            <p:nvPr/>
          </p:nvSpPr>
          <p:spPr>
            <a:xfrm>
              <a:off x="3031522" y="286348"/>
              <a:ext cx="1226127" cy="506103"/>
            </a:xfrm>
            <a:prstGeom prst="roundRect">
              <a:avLst/>
            </a:prstGeom>
            <a:solidFill>
              <a:srgbClr val="00B4A3"/>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a:solidFill>
                    <a:schemeClr val="tx2"/>
                  </a:solidFill>
                  <a:latin typeface="Fira Sans Condensed" panose="020B0604020202020204" pitchFamily="34" charset="0"/>
                </a:rPr>
                <a:t>Prepare/ Transform</a:t>
              </a:r>
            </a:p>
          </p:txBody>
        </p:sp>
        <p:grpSp>
          <p:nvGrpSpPr>
            <p:cNvPr id="663" name="Group 662">
              <a:extLst>
                <a:ext uri="{FF2B5EF4-FFF2-40B4-BE49-F238E27FC236}">
                  <a16:creationId xmlns:a16="http://schemas.microsoft.com/office/drawing/2014/main" id="{3885BC1B-EC14-47D8-A958-AAA532435B13}"/>
                </a:ext>
              </a:extLst>
            </p:cNvPr>
            <p:cNvGrpSpPr/>
            <p:nvPr/>
          </p:nvGrpSpPr>
          <p:grpSpPr>
            <a:xfrm>
              <a:off x="3066813" y="876842"/>
              <a:ext cx="1155544" cy="3325241"/>
              <a:chOff x="1643073" y="1584192"/>
              <a:chExt cx="1155544" cy="3325241"/>
            </a:xfrm>
          </p:grpSpPr>
          <p:sp>
            <p:nvSpPr>
              <p:cNvPr id="17" name="Rectangle: Rounded Corners 16">
                <a:extLst>
                  <a:ext uri="{FF2B5EF4-FFF2-40B4-BE49-F238E27FC236}">
                    <a16:creationId xmlns:a16="http://schemas.microsoft.com/office/drawing/2014/main" id="{1E420A81-3265-4FD0-87DB-F4122A170669}"/>
                  </a:ext>
                </a:extLst>
              </p:cNvPr>
              <p:cNvSpPr/>
              <p:nvPr/>
            </p:nvSpPr>
            <p:spPr>
              <a:xfrm>
                <a:off x="1643073" y="2939828"/>
                <a:ext cx="1155544" cy="619479"/>
              </a:xfrm>
              <a:prstGeom prst="roundRect">
                <a:avLst/>
              </a:prstGeom>
              <a:solidFill>
                <a:srgbClr val="141B2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sz="1100">
                    <a:solidFill>
                      <a:schemeClr val="tx2"/>
                    </a:solidFill>
                    <a:latin typeface="Fira Sans Condensed" panose="020B0604020202020204" pitchFamily="34" charset="0"/>
                  </a:rPr>
                  <a:t>Factor Analysis of Mixed Data (FAMD)</a:t>
                </a:r>
              </a:p>
            </p:txBody>
          </p:sp>
          <p:sp>
            <p:nvSpPr>
              <p:cNvPr id="18" name="Rectangle: Rounded Corners 17">
                <a:extLst>
                  <a:ext uri="{FF2B5EF4-FFF2-40B4-BE49-F238E27FC236}">
                    <a16:creationId xmlns:a16="http://schemas.microsoft.com/office/drawing/2014/main" id="{CB50D44C-0408-499D-A55D-DC382563D668}"/>
                  </a:ext>
                </a:extLst>
              </p:cNvPr>
              <p:cNvSpPr/>
              <p:nvPr/>
            </p:nvSpPr>
            <p:spPr>
              <a:xfrm>
                <a:off x="1643073" y="1584192"/>
                <a:ext cx="1155544" cy="619479"/>
              </a:xfrm>
              <a:prstGeom prst="roundRect">
                <a:avLst/>
              </a:prstGeom>
              <a:solidFill>
                <a:srgbClr val="141B2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sz="1100">
                    <a:solidFill>
                      <a:schemeClr val="tx2"/>
                    </a:solidFill>
                    <a:latin typeface="Fira Sans Condensed" panose="020B0604020202020204" pitchFamily="34" charset="0"/>
                  </a:rPr>
                  <a:t>Stratified Random Sampling</a:t>
                </a:r>
              </a:p>
            </p:txBody>
          </p:sp>
          <p:sp>
            <p:nvSpPr>
              <p:cNvPr id="24" name="Rectangle: Rounded Corners 23">
                <a:extLst>
                  <a:ext uri="{FF2B5EF4-FFF2-40B4-BE49-F238E27FC236}">
                    <a16:creationId xmlns:a16="http://schemas.microsoft.com/office/drawing/2014/main" id="{BFCA78BD-A9FE-4BCB-BEF4-2FBEF0858B7A}"/>
                  </a:ext>
                </a:extLst>
              </p:cNvPr>
              <p:cNvSpPr/>
              <p:nvPr/>
            </p:nvSpPr>
            <p:spPr>
              <a:xfrm>
                <a:off x="1643073" y="4289954"/>
                <a:ext cx="1155544" cy="619479"/>
              </a:xfrm>
              <a:prstGeom prst="roundRect">
                <a:avLst/>
              </a:prstGeom>
              <a:solidFill>
                <a:srgbClr val="141B2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sz="1100">
                    <a:solidFill>
                      <a:schemeClr val="tx2"/>
                    </a:solidFill>
                    <a:latin typeface="Fira Sans Condensed" panose="020B0604020202020204" pitchFamily="34" charset="0"/>
                  </a:rPr>
                  <a:t>Transformation</a:t>
                </a:r>
              </a:p>
              <a:p>
                <a:pPr algn="ctr"/>
                <a:r>
                  <a:rPr lang="en-PH" sz="900" i="1">
                    <a:solidFill>
                      <a:schemeClr val="tx2"/>
                    </a:solidFill>
                    <a:latin typeface="Fira Sans Condensed" panose="020B0604020202020204" pitchFamily="34" charset="0"/>
                  </a:rPr>
                  <a:t>yeo-</a:t>
                </a:r>
                <a:r>
                  <a:rPr lang="en-PH" sz="900" i="1" err="1">
                    <a:solidFill>
                      <a:schemeClr val="tx2"/>
                    </a:solidFill>
                    <a:latin typeface="Fira Sans Condensed" panose="020B0604020202020204" pitchFamily="34" charset="0"/>
                  </a:rPr>
                  <a:t>johnson</a:t>
                </a:r>
                <a:endParaRPr lang="en-PH" sz="900" i="1">
                  <a:solidFill>
                    <a:schemeClr val="tx2"/>
                  </a:solidFill>
                  <a:latin typeface="Fira Sans Condensed" panose="020B0604020202020204" pitchFamily="34" charset="0"/>
                </a:endParaRPr>
              </a:p>
            </p:txBody>
          </p:sp>
          <p:sp>
            <p:nvSpPr>
              <p:cNvPr id="25" name="Rectangle: Rounded Corners 24">
                <a:extLst>
                  <a:ext uri="{FF2B5EF4-FFF2-40B4-BE49-F238E27FC236}">
                    <a16:creationId xmlns:a16="http://schemas.microsoft.com/office/drawing/2014/main" id="{CC85AEB9-08BC-46D2-89E7-B94742150D8E}"/>
                  </a:ext>
                </a:extLst>
              </p:cNvPr>
              <p:cNvSpPr/>
              <p:nvPr/>
            </p:nvSpPr>
            <p:spPr>
              <a:xfrm>
                <a:off x="1643073" y="3614891"/>
                <a:ext cx="1155544" cy="619479"/>
              </a:xfrm>
              <a:prstGeom prst="roundRect">
                <a:avLst/>
              </a:prstGeom>
              <a:solidFill>
                <a:srgbClr val="141B2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sz="1100">
                    <a:solidFill>
                      <a:schemeClr val="tx2"/>
                    </a:solidFill>
                    <a:latin typeface="Fira Sans Condensed" panose="020B0604020202020204" pitchFamily="34" charset="0"/>
                  </a:rPr>
                  <a:t>Normalization</a:t>
                </a:r>
              </a:p>
              <a:p>
                <a:pPr algn="ctr"/>
                <a:r>
                  <a:rPr lang="en-PH" sz="900" i="1">
                    <a:solidFill>
                      <a:schemeClr val="tx2"/>
                    </a:solidFill>
                    <a:latin typeface="Fira Sans Condensed" panose="020B0604020202020204" pitchFamily="34" charset="0"/>
                  </a:rPr>
                  <a:t>z-score</a:t>
                </a:r>
                <a:endParaRPr lang="en-PH" sz="800" i="1">
                  <a:solidFill>
                    <a:schemeClr val="tx2"/>
                  </a:solidFill>
                  <a:latin typeface="Fira Sans Condensed" panose="020B0604020202020204" pitchFamily="34" charset="0"/>
                </a:endParaRPr>
              </a:p>
            </p:txBody>
          </p:sp>
          <p:sp>
            <p:nvSpPr>
              <p:cNvPr id="26" name="Rectangle: Rounded Corners 25">
                <a:extLst>
                  <a:ext uri="{FF2B5EF4-FFF2-40B4-BE49-F238E27FC236}">
                    <a16:creationId xmlns:a16="http://schemas.microsoft.com/office/drawing/2014/main" id="{D418F335-1BC5-4C23-904D-E6AAEA0614EA}"/>
                  </a:ext>
                </a:extLst>
              </p:cNvPr>
              <p:cNvSpPr/>
              <p:nvPr/>
            </p:nvSpPr>
            <p:spPr>
              <a:xfrm>
                <a:off x="1643073" y="2262010"/>
                <a:ext cx="1155544" cy="619479"/>
              </a:xfrm>
              <a:prstGeom prst="roundRect">
                <a:avLst/>
              </a:prstGeom>
              <a:solidFill>
                <a:srgbClr val="141B2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sz="1100">
                    <a:solidFill>
                      <a:schemeClr val="tx2"/>
                    </a:solidFill>
                    <a:latin typeface="Fira Sans Condensed" panose="020B0604020202020204" pitchFamily="34" charset="0"/>
                  </a:rPr>
                  <a:t>One Hot Encoding</a:t>
                </a:r>
              </a:p>
            </p:txBody>
          </p:sp>
        </p:grpSp>
      </p:grpSp>
      <p:cxnSp>
        <p:nvCxnSpPr>
          <p:cNvPr id="36" name="Connector: Elbow 35">
            <a:extLst>
              <a:ext uri="{FF2B5EF4-FFF2-40B4-BE49-F238E27FC236}">
                <a16:creationId xmlns:a16="http://schemas.microsoft.com/office/drawing/2014/main" id="{58C45AD3-5221-4655-95DD-D7E357C0D5B1}"/>
              </a:ext>
            </a:extLst>
          </p:cNvPr>
          <p:cNvCxnSpPr>
            <a:cxnSpLocks/>
            <a:stCxn id="22" idx="3"/>
            <a:endCxn id="27" idx="0"/>
          </p:cNvCxnSpPr>
          <p:nvPr/>
        </p:nvCxnSpPr>
        <p:spPr>
          <a:xfrm>
            <a:off x="5817487" y="545703"/>
            <a:ext cx="713293" cy="1030550"/>
          </a:xfrm>
          <a:prstGeom prst="bent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7" name="Straight Arrow Connector 36">
            <a:extLst>
              <a:ext uri="{FF2B5EF4-FFF2-40B4-BE49-F238E27FC236}">
                <a16:creationId xmlns:a16="http://schemas.microsoft.com/office/drawing/2014/main" id="{98BFE34B-7155-491A-94F0-E829ABC18AD6}"/>
              </a:ext>
            </a:extLst>
          </p:cNvPr>
          <p:cNvCxnSpPr>
            <a:cxnSpLocks/>
            <a:stCxn id="3" idx="3"/>
            <a:endCxn id="10" idx="1"/>
          </p:cNvCxnSpPr>
          <p:nvPr/>
        </p:nvCxnSpPr>
        <p:spPr>
          <a:xfrm flipV="1">
            <a:off x="1386061" y="539401"/>
            <a:ext cx="201547"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3" name="Straight Arrow Connector 42">
            <a:extLst>
              <a:ext uri="{FF2B5EF4-FFF2-40B4-BE49-F238E27FC236}">
                <a16:creationId xmlns:a16="http://schemas.microsoft.com/office/drawing/2014/main" id="{8152B906-F2B0-49DA-852A-F0E33B000B93}"/>
              </a:ext>
            </a:extLst>
          </p:cNvPr>
          <p:cNvCxnSpPr>
            <a:cxnSpLocks/>
            <a:stCxn id="10" idx="3"/>
            <a:endCxn id="11" idx="1"/>
          </p:cNvCxnSpPr>
          <p:nvPr/>
        </p:nvCxnSpPr>
        <p:spPr>
          <a:xfrm flipV="1">
            <a:off x="2813735" y="539400"/>
            <a:ext cx="197613"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3" name="Straight Arrow Connector 52">
            <a:extLst>
              <a:ext uri="{FF2B5EF4-FFF2-40B4-BE49-F238E27FC236}">
                <a16:creationId xmlns:a16="http://schemas.microsoft.com/office/drawing/2014/main" id="{42C79D5F-1B3C-4BED-B49C-8CC1E9E1F4D5}"/>
              </a:ext>
            </a:extLst>
          </p:cNvPr>
          <p:cNvCxnSpPr>
            <a:cxnSpLocks/>
            <a:stCxn id="11" idx="3"/>
            <a:endCxn id="22" idx="1"/>
          </p:cNvCxnSpPr>
          <p:nvPr/>
        </p:nvCxnSpPr>
        <p:spPr>
          <a:xfrm>
            <a:off x="4237475" y="539400"/>
            <a:ext cx="197612" cy="630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2" name="Straight Arrow Connector 81">
            <a:extLst>
              <a:ext uri="{FF2B5EF4-FFF2-40B4-BE49-F238E27FC236}">
                <a16:creationId xmlns:a16="http://schemas.microsoft.com/office/drawing/2014/main" id="{274B01A9-6803-4232-9BEC-3B28DA4FAFA0}"/>
              </a:ext>
            </a:extLst>
          </p:cNvPr>
          <p:cNvCxnSpPr>
            <a:cxnSpLocks/>
            <a:stCxn id="27" idx="3"/>
            <a:endCxn id="28" idx="1"/>
          </p:cNvCxnSpPr>
          <p:nvPr/>
        </p:nvCxnSpPr>
        <p:spPr>
          <a:xfrm>
            <a:off x="7222010" y="1829305"/>
            <a:ext cx="194737" cy="79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6" name="Straight Arrow Connector 85">
            <a:extLst>
              <a:ext uri="{FF2B5EF4-FFF2-40B4-BE49-F238E27FC236}">
                <a16:creationId xmlns:a16="http://schemas.microsoft.com/office/drawing/2014/main" id="{B3DCFC6F-E6A0-4AF1-B86A-49D039253BA3}"/>
              </a:ext>
            </a:extLst>
          </p:cNvPr>
          <p:cNvCxnSpPr>
            <a:cxnSpLocks/>
            <a:stCxn id="28" idx="0"/>
            <a:endCxn id="60" idx="2"/>
          </p:cNvCxnSpPr>
          <p:nvPr/>
        </p:nvCxnSpPr>
        <p:spPr>
          <a:xfrm flipH="1" flipV="1">
            <a:off x="8195731" y="792490"/>
            <a:ext cx="2" cy="78455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7" name="Rectangle: Rounded Corners 26">
            <a:extLst>
              <a:ext uri="{FF2B5EF4-FFF2-40B4-BE49-F238E27FC236}">
                <a16:creationId xmlns:a16="http://schemas.microsoft.com/office/drawing/2014/main" id="{BF5955BC-30F7-4D5D-AA0D-E4446CC61016}"/>
              </a:ext>
            </a:extLst>
          </p:cNvPr>
          <p:cNvSpPr/>
          <p:nvPr/>
        </p:nvSpPr>
        <p:spPr>
          <a:xfrm>
            <a:off x="5839550" y="1576253"/>
            <a:ext cx="1382460" cy="506103"/>
          </a:xfrm>
          <a:prstGeom prst="roundRect">
            <a:avLst/>
          </a:prstGeom>
          <a:solidFill>
            <a:srgbClr val="C7A1E3"/>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a:solidFill>
                  <a:schemeClr val="tx2"/>
                </a:solidFill>
                <a:latin typeface="Fira Sans Condensed" panose="020B0604020202020204" pitchFamily="34" charset="0"/>
              </a:rPr>
              <a:t>Validate/ Evaluate Model</a:t>
            </a:r>
          </a:p>
        </p:txBody>
      </p:sp>
      <p:grpSp>
        <p:nvGrpSpPr>
          <p:cNvPr id="670" name="Group 669">
            <a:extLst>
              <a:ext uri="{FF2B5EF4-FFF2-40B4-BE49-F238E27FC236}">
                <a16:creationId xmlns:a16="http://schemas.microsoft.com/office/drawing/2014/main" id="{271FEDEE-0E9B-423D-9A25-9FBD97D451E0}"/>
              </a:ext>
            </a:extLst>
          </p:cNvPr>
          <p:cNvGrpSpPr/>
          <p:nvPr/>
        </p:nvGrpSpPr>
        <p:grpSpPr>
          <a:xfrm>
            <a:off x="7416744" y="286387"/>
            <a:ext cx="1557974" cy="2401396"/>
            <a:chOff x="7060390" y="286387"/>
            <a:chExt cx="1557974" cy="2401396"/>
          </a:xfrm>
        </p:grpSpPr>
        <p:grpSp>
          <p:nvGrpSpPr>
            <p:cNvPr id="667" name="Group 666">
              <a:extLst>
                <a:ext uri="{FF2B5EF4-FFF2-40B4-BE49-F238E27FC236}">
                  <a16:creationId xmlns:a16="http://schemas.microsoft.com/office/drawing/2014/main" id="{0D221C41-750C-4268-8F66-3232A8E19E6D}"/>
                </a:ext>
              </a:extLst>
            </p:cNvPr>
            <p:cNvGrpSpPr/>
            <p:nvPr/>
          </p:nvGrpSpPr>
          <p:grpSpPr>
            <a:xfrm>
              <a:off x="7060390" y="286387"/>
              <a:ext cx="1557974" cy="2285363"/>
              <a:chOff x="6865404" y="286387"/>
              <a:chExt cx="1557974" cy="2285363"/>
            </a:xfrm>
          </p:grpSpPr>
          <p:sp>
            <p:nvSpPr>
              <p:cNvPr id="28" name="Rectangle: Rounded Corners 27">
                <a:extLst>
                  <a:ext uri="{FF2B5EF4-FFF2-40B4-BE49-F238E27FC236}">
                    <a16:creationId xmlns:a16="http://schemas.microsoft.com/office/drawing/2014/main" id="{47A24286-8E09-4F07-BCC0-60C52201AF2E}"/>
                  </a:ext>
                </a:extLst>
              </p:cNvPr>
              <p:cNvSpPr/>
              <p:nvPr/>
            </p:nvSpPr>
            <p:spPr>
              <a:xfrm>
                <a:off x="6865407" y="1577049"/>
                <a:ext cx="1557971" cy="506103"/>
              </a:xfrm>
              <a:prstGeom prst="roundRect">
                <a:avLst/>
              </a:prstGeom>
              <a:solidFill>
                <a:srgbClr val="F4909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a:solidFill>
                      <a:schemeClr val="tx2"/>
                    </a:solidFill>
                    <a:latin typeface="Fira Sans Condensed" panose="020B0604020202020204" pitchFamily="34" charset="0"/>
                  </a:rPr>
                  <a:t>Deploy to Production</a:t>
                </a:r>
              </a:p>
            </p:txBody>
          </p:sp>
          <p:sp>
            <p:nvSpPr>
              <p:cNvPr id="60" name="Rectangle: Rounded Corners 59">
                <a:extLst>
                  <a:ext uri="{FF2B5EF4-FFF2-40B4-BE49-F238E27FC236}">
                    <a16:creationId xmlns:a16="http://schemas.microsoft.com/office/drawing/2014/main" id="{55E0599A-A5D1-44A5-B26F-6C5034E49F36}"/>
                  </a:ext>
                </a:extLst>
              </p:cNvPr>
              <p:cNvSpPr/>
              <p:nvPr/>
            </p:nvSpPr>
            <p:spPr>
              <a:xfrm>
                <a:off x="6865404" y="286387"/>
                <a:ext cx="1557974" cy="506103"/>
              </a:xfrm>
              <a:prstGeom prst="roundRect">
                <a:avLst/>
              </a:prstGeom>
              <a:solidFill>
                <a:srgbClr val="EF5762"/>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a:solidFill>
                      <a:schemeClr val="tx2"/>
                    </a:solidFill>
                    <a:latin typeface="Fira Sans Condensed" panose="020B0604020202020204" pitchFamily="34" charset="0"/>
                  </a:rPr>
                  <a:t>Monitor &amp; Update Model &amp; Data</a:t>
                </a:r>
              </a:p>
            </p:txBody>
          </p:sp>
          <p:sp>
            <p:nvSpPr>
              <p:cNvPr id="90" name="Rectangle: Rounded Corners 89">
                <a:extLst>
                  <a:ext uri="{FF2B5EF4-FFF2-40B4-BE49-F238E27FC236}">
                    <a16:creationId xmlns:a16="http://schemas.microsoft.com/office/drawing/2014/main" id="{15E5E304-F878-4654-85C5-D0419955F3D0}"/>
                  </a:ext>
                </a:extLst>
              </p:cNvPr>
              <p:cNvSpPr/>
              <p:nvPr/>
            </p:nvSpPr>
            <p:spPr>
              <a:xfrm>
                <a:off x="7066619" y="2150951"/>
                <a:ext cx="1155544" cy="420799"/>
              </a:xfrm>
              <a:prstGeom prst="roundRect">
                <a:avLst/>
              </a:prstGeom>
              <a:solidFill>
                <a:srgbClr val="141B2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r"/>
                <a:r>
                  <a:rPr lang="en-PH" sz="1100">
                    <a:solidFill>
                      <a:schemeClr val="tx2"/>
                    </a:solidFill>
                    <a:latin typeface="Fira Sans Condensed" panose="020B0604020202020204" pitchFamily="34" charset="0"/>
                  </a:rPr>
                  <a:t> Power BI</a:t>
                </a:r>
              </a:p>
            </p:txBody>
          </p:sp>
        </p:grpSp>
        <p:pic>
          <p:nvPicPr>
            <p:cNvPr id="669" name="Picture 668" descr="A picture containing icon&#10;&#10;Description automatically generated">
              <a:extLst>
                <a:ext uri="{FF2B5EF4-FFF2-40B4-BE49-F238E27FC236}">
                  <a16:creationId xmlns:a16="http://schemas.microsoft.com/office/drawing/2014/main" id="{97D993C3-EF29-4FBB-A65A-24AA8999FF62}"/>
                </a:ext>
              </a:extLst>
            </p:cNvPr>
            <p:cNvPicPr>
              <a:picLocks noChangeAspect="1"/>
            </p:cNvPicPr>
            <p:nvPr/>
          </p:nvPicPr>
          <p:blipFill>
            <a:blip r:embed="rId4"/>
            <a:stretch>
              <a:fillRect/>
            </a:stretch>
          </p:blipFill>
          <p:spPr>
            <a:xfrm>
              <a:off x="7246156" y="2098730"/>
              <a:ext cx="589053" cy="589053"/>
            </a:xfrm>
            <a:prstGeom prst="rect">
              <a:avLst/>
            </a:prstGeom>
          </p:spPr>
        </p:pic>
      </p:grpSp>
      <p:sp>
        <p:nvSpPr>
          <p:cNvPr id="100" name="Google Shape;1710;p42">
            <a:extLst>
              <a:ext uri="{FF2B5EF4-FFF2-40B4-BE49-F238E27FC236}">
                <a16:creationId xmlns:a16="http://schemas.microsoft.com/office/drawing/2014/main" id="{E5D517E4-B66D-4F2A-BA68-1FCA81F1F5A3}"/>
              </a:ext>
            </a:extLst>
          </p:cNvPr>
          <p:cNvSpPr txBox="1"/>
          <p:nvPr/>
        </p:nvSpPr>
        <p:spPr>
          <a:xfrm>
            <a:off x="1547347" y="-163611"/>
            <a:ext cx="1711833" cy="222089"/>
          </a:xfrm>
          <a:prstGeom prst="rect">
            <a:avLst/>
          </a:prstGeom>
          <a:noFill/>
          <a:ln>
            <a:noFill/>
          </a:ln>
        </p:spPr>
        <p:txBody>
          <a:bodyPr spcFirstLastPara="1" wrap="square" lIns="91425" tIns="182875" rIns="91425" bIns="0" anchor="t" anchorCtr="0">
            <a:noAutofit/>
          </a:bodyPr>
          <a:lstStyle/>
          <a:p>
            <a:pPr lvl="0" algn="ctr" rtl="0">
              <a:spcBef>
                <a:spcPts val="0"/>
              </a:spcBef>
              <a:spcAft>
                <a:spcPts val="1600"/>
              </a:spcAft>
              <a:buClr>
                <a:schemeClr val="tx2"/>
              </a:buClr>
            </a:pPr>
            <a:r>
              <a:rPr lang="en-US" sz="1600" b="1">
                <a:solidFill>
                  <a:srgbClr val="00B4A3"/>
                </a:solidFill>
                <a:latin typeface="Fira Sans Condensed Light"/>
                <a:ea typeface="Fira Sans Condensed Light"/>
                <a:cs typeface="Fira Sans Condensed Light"/>
                <a:sym typeface="Fira Sans Condensed Light"/>
              </a:rPr>
              <a:t>Data Processing</a:t>
            </a:r>
            <a:endParaRPr lang="en" sz="1600">
              <a:solidFill>
                <a:srgbClr val="00B4A3"/>
              </a:solidFill>
              <a:latin typeface="Fira Sans Condensed Light"/>
              <a:ea typeface="Fira Sans Condensed Light"/>
              <a:cs typeface="Fira Sans Condensed Light"/>
              <a:sym typeface="Fira Sans Condensed Light"/>
            </a:endParaRPr>
          </a:p>
        </p:txBody>
      </p:sp>
      <p:sp>
        <p:nvSpPr>
          <p:cNvPr id="102" name="Google Shape;1710;p42">
            <a:extLst>
              <a:ext uri="{FF2B5EF4-FFF2-40B4-BE49-F238E27FC236}">
                <a16:creationId xmlns:a16="http://schemas.microsoft.com/office/drawing/2014/main" id="{FFD6CAD1-5CAE-41E0-9407-9D07ABA8362D}"/>
              </a:ext>
            </a:extLst>
          </p:cNvPr>
          <p:cNvSpPr txBox="1"/>
          <p:nvPr/>
        </p:nvSpPr>
        <p:spPr>
          <a:xfrm>
            <a:off x="7309422" y="-167609"/>
            <a:ext cx="1711833" cy="222089"/>
          </a:xfrm>
          <a:prstGeom prst="rect">
            <a:avLst/>
          </a:prstGeom>
          <a:noFill/>
          <a:ln>
            <a:noFill/>
          </a:ln>
        </p:spPr>
        <p:txBody>
          <a:bodyPr spcFirstLastPara="1" wrap="square" lIns="91425" tIns="182875" rIns="91425" bIns="0" anchor="t" anchorCtr="0">
            <a:noAutofit/>
          </a:bodyPr>
          <a:lstStyle/>
          <a:p>
            <a:pPr lvl="0" algn="ctr" rtl="0">
              <a:spcBef>
                <a:spcPts val="0"/>
              </a:spcBef>
              <a:spcAft>
                <a:spcPts val="1600"/>
              </a:spcAft>
              <a:buClr>
                <a:schemeClr val="tx2"/>
              </a:buClr>
            </a:pPr>
            <a:r>
              <a:rPr lang="en-US" sz="1600" b="1">
                <a:solidFill>
                  <a:srgbClr val="EF5762"/>
                </a:solidFill>
                <a:latin typeface="Fira Sans Condensed Light"/>
                <a:ea typeface="Fira Sans Condensed Light"/>
                <a:cs typeface="Fira Sans Condensed Light"/>
                <a:sym typeface="Fira Sans Condensed Light"/>
              </a:rPr>
              <a:t>Deployment</a:t>
            </a:r>
            <a:endParaRPr lang="en" sz="1600">
              <a:solidFill>
                <a:srgbClr val="EF5762"/>
              </a:solidFill>
              <a:latin typeface="Fira Sans Condensed Light"/>
              <a:ea typeface="Fira Sans Condensed Light"/>
              <a:cs typeface="Fira Sans Condensed Light"/>
              <a:sym typeface="Fira Sans Condensed Light"/>
            </a:endParaRPr>
          </a:p>
        </p:txBody>
      </p:sp>
      <p:sp>
        <p:nvSpPr>
          <p:cNvPr id="103" name="Google Shape;1710;p42">
            <a:extLst>
              <a:ext uri="{FF2B5EF4-FFF2-40B4-BE49-F238E27FC236}">
                <a16:creationId xmlns:a16="http://schemas.microsoft.com/office/drawing/2014/main" id="{AC8962F9-D443-4D91-911B-CAB3EDF1041E}"/>
              </a:ext>
            </a:extLst>
          </p:cNvPr>
          <p:cNvSpPr txBox="1"/>
          <p:nvPr/>
        </p:nvSpPr>
        <p:spPr>
          <a:xfrm>
            <a:off x="4897171" y="-163611"/>
            <a:ext cx="1711833" cy="222089"/>
          </a:xfrm>
          <a:prstGeom prst="rect">
            <a:avLst/>
          </a:prstGeom>
          <a:noFill/>
          <a:ln>
            <a:noFill/>
          </a:ln>
        </p:spPr>
        <p:txBody>
          <a:bodyPr spcFirstLastPara="1" wrap="square" lIns="91425" tIns="182875" rIns="91425" bIns="0" anchor="t" anchorCtr="0">
            <a:noAutofit/>
          </a:bodyPr>
          <a:lstStyle/>
          <a:p>
            <a:pPr lvl="0" algn="ctr" rtl="0">
              <a:spcBef>
                <a:spcPts val="0"/>
              </a:spcBef>
              <a:spcAft>
                <a:spcPts val="1600"/>
              </a:spcAft>
              <a:buClr>
                <a:schemeClr val="tx2"/>
              </a:buClr>
            </a:pPr>
            <a:r>
              <a:rPr lang="en-US" sz="1600" b="1">
                <a:solidFill>
                  <a:srgbClr val="C7A1E3"/>
                </a:solidFill>
                <a:latin typeface="Fira Sans Condensed Light"/>
                <a:ea typeface="Fira Sans Condensed Light"/>
                <a:cs typeface="Fira Sans Condensed Light"/>
                <a:sym typeface="Fira Sans Condensed Light"/>
              </a:rPr>
              <a:t>Modelling</a:t>
            </a:r>
            <a:endParaRPr lang="en" sz="1600">
              <a:solidFill>
                <a:srgbClr val="C7A1E3"/>
              </a:solidFill>
              <a:latin typeface="Fira Sans Condensed Light"/>
              <a:ea typeface="Fira Sans Condensed Light"/>
              <a:cs typeface="Fira Sans Condensed Light"/>
              <a:sym typeface="Fira Sans Condensed Light"/>
            </a:endParaRPr>
          </a:p>
        </p:txBody>
      </p:sp>
      <p:grpSp>
        <p:nvGrpSpPr>
          <p:cNvPr id="2" name="Group 1">
            <a:extLst>
              <a:ext uri="{FF2B5EF4-FFF2-40B4-BE49-F238E27FC236}">
                <a16:creationId xmlns:a16="http://schemas.microsoft.com/office/drawing/2014/main" id="{74A33BD5-A2C3-42DD-A88C-7FC80FBACAFE}"/>
              </a:ext>
            </a:extLst>
          </p:cNvPr>
          <p:cNvGrpSpPr/>
          <p:nvPr/>
        </p:nvGrpSpPr>
        <p:grpSpPr>
          <a:xfrm>
            <a:off x="4656050" y="1476032"/>
            <a:ext cx="1035150" cy="2264860"/>
            <a:chOff x="4823842" y="2690733"/>
            <a:chExt cx="1035150" cy="2264860"/>
          </a:xfrm>
        </p:grpSpPr>
        <p:sp>
          <p:nvSpPr>
            <p:cNvPr id="41" name="Rectangle: Rounded Corners 40">
              <a:extLst>
                <a:ext uri="{FF2B5EF4-FFF2-40B4-BE49-F238E27FC236}">
                  <a16:creationId xmlns:a16="http://schemas.microsoft.com/office/drawing/2014/main" id="{722BCEA7-A873-46A8-971C-33C03FC99F9B}"/>
                </a:ext>
              </a:extLst>
            </p:cNvPr>
            <p:cNvSpPr/>
            <p:nvPr/>
          </p:nvSpPr>
          <p:spPr>
            <a:xfrm>
              <a:off x="4823842" y="4553701"/>
              <a:ext cx="1035150" cy="401892"/>
            </a:xfrm>
            <a:prstGeom prst="roundRect">
              <a:avLst/>
            </a:prstGeom>
            <a:solidFill>
              <a:schemeClr val="tx2">
                <a:lumMod val="5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sz="1100">
                  <a:solidFill>
                    <a:schemeClr val="tx2"/>
                  </a:solidFill>
                  <a:latin typeface="Fira Sans Condensed" panose="020B0604020202020204" pitchFamily="34" charset="0"/>
                </a:rPr>
                <a:t>Loan Application</a:t>
              </a:r>
            </a:p>
          </p:txBody>
        </p:sp>
        <p:sp>
          <p:nvSpPr>
            <p:cNvPr id="44" name="Rectangle: Rounded Corners 43">
              <a:extLst>
                <a:ext uri="{FF2B5EF4-FFF2-40B4-BE49-F238E27FC236}">
                  <a16:creationId xmlns:a16="http://schemas.microsoft.com/office/drawing/2014/main" id="{0570B6E7-D5C6-4C10-8814-F2EE8119B846}"/>
                </a:ext>
              </a:extLst>
            </p:cNvPr>
            <p:cNvSpPr/>
            <p:nvPr/>
          </p:nvSpPr>
          <p:spPr>
            <a:xfrm>
              <a:off x="4823842" y="2690733"/>
              <a:ext cx="1035150" cy="401892"/>
            </a:xfrm>
            <a:prstGeom prst="roundRect">
              <a:avLst/>
            </a:prstGeom>
            <a:solidFill>
              <a:srgbClr val="141B2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sz="1100">
                  <a:solidFill>
                    <a:schemeClr val="tx2"/>
                  </a:solidFill>
                  <a:latin typeface="Fira Sans Condensed" panose="020B0604020202020204" pitchFamily="34" charset="0"/>
                </a:rPr>
                <a:t>Withdrawal</a:t>
              </a:r>
            </a:p>
          </p:txBody>
        </p:sp>
        <p:sp>
          <p:nvSpPr>
            <p:cNvPr id="45" name="Rectangle: Rounded Corners 44">
              <a:extLst>
                <a:ext uri="{FF2B5EF4-FFF2-40B4-BE49-F238E27FC236}">
                  <a16:creationId xmlns:a16="http://schemas.microsoft.com/office/drawing/2014/main" id="{FDFD1E6C-E838-4D52-AE9B-98477682CC57}"/>
                </a:ext>
              </a:extLst>
            </p:cNvPr>
            <p:cNvSpPr/>
            <p:nvPr/>
          </p:nvSpPr>
          <p:spPr>
            <a:xfrm>
              <a:off x="4823842" y="3156976"/>
              <a:ext cx="1035150" cy="401892"/>
            </a:xfrm>
            <a:prstGeom prst="roundRect">
              <a:avLst/>
            </a:prstGeom>
            <a:solidFill>
              <a:srgbClr val="141B2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sz="1100">
                  <a:solidFill>
                    <a:schemeClr val="tx2"/>
                  </a:solidFill>
                  <a:latin typeface="Fira Sans Condensed" panose="020B0604020202020204" pitchFamily="34" charset="0"/>
                </a:rPr>
                <a:t>Repayment</a:t>
              </a:r>
            </a:p>
          </p:txBody>
        </p:sp>
        <p:sp>
          <p:nvSpPr>
            <p:cNvPr id="46" name="Rectangle: Rounded Corners 45">
              <a:extLst>
                <a:ext uri="{FF2B5EF4-FFF2-40B4-BE49-F238E27FC236}">
                  <a16:creationId xmlns:a16="http://schemas.microsoft.com/office/drawing/2014/main" id="{A468D656-13EB-4812-A263-B2BF371D2ABA}"/>
                </a:ext>
              </a:extLst>
            </p:cNvPr>
            <p:cNvSpPr/>
            <p:nvPr/>
          </p:nvSpPr>
          <p:spPr>
            <a:xfrm>
              <a:off x="4823842" y="3622551"/>
              <a:ext cx="1035150" cy="401892"/>
            </a:xfrm>
            <a:prstGeom prst="roundRect">
              <a:avLst/>
            </a:prstGeom>
            <a:solidFill>
              <a:srgbClr val="141B2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sz="1100">
                  <a:solidFill>
                    <a:schemeClr val="tx2"/>
                  </a:solidFill>
                  <a:latin typeface="Fira Sans Condensed" panose="020B0604020202020204" pitchFamily="34" charset="0"/>
                </a:rPr>
                <a:t>Deposit</a:t>
              </a:r>
            </a:p>
          </p:txBody>
        </p:sp>
        <p:sp>
          <p:nvSpPr>
            <p:cNvPr id="47" name="Rectangle: Rounded Corners 46">
              <a:extLst>
                <a:ext uri="{FF2B5EF4-FFF2-40B4-BE49-F238E27FC236}">
                  <a16:creationId xmlns:a16="http://schemas.microsoft.com/office/drawing/2014/main" id="{3ADBF28C-7E89-4AEA-BA75-099E98D18169}"/>
                </a:ext>
              </a:extLst>
            </p:cNvPr>
            <p:cNvSpPr/>
            <p:nvPr/>
          </p:nvSpPr>
          <p:spPr>
            <a:xfrm>
              <a:off x="4823842" y="4088126"/>
              <a:ext cx="1035150" cy="401892"/>
            </a:xfrm>
            <a:prstGeom prst="roundRect">
              <a:avLst/>
            </a:prstGeom>
            <a:solidFill>
              <a:schemeClr val="tx2">
                <a:lumMod val="5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PH" sz="1100">
                  <a:solidFill>
                    <a:schemeClr val="tx2"/>
                  </a:solidFill>
                  <a:latin typeface="Fira Sans Condensed" panose="020B0604020202020204" pitchFamily="34" charset="0"/>
                </a:rPr>
                <a:t>Client Enrollment</a:t>
              </a:r>
            </a:p>
          </p:txBody>
        </p:sp>
      </p:grpSp>
      <p:cxnSp>
        <p:nvCxnSpPr>
          <p:cNvPr id="48" name="Connector: Elbow 47">
            <a:extLst>
              <a:ext uri="{FF2B5EF4-FFF2-40B4-BE49-F238E27FC236}">
                <a16:creationId xmlns:a16="http://schemas.microsoft.com/office/drawing/2014/main" id="{7E01AFB7-5816-4694-92CD-0B62E8D0E3A3}"/>
              </a:ext>
            </a:extLst>
          </p:cNvPr>
          <p:cNvCxnSpPr>
            <a:cxnSpLocks/>
            <a:stCxn id="23" idx="1"/>
            <a:endCxn id="44" idx="1"/>
          </p:cNvCxnSpPr>
          <p:nvPr/>
        </p:nvCxnSpPr>
        <p:spPr>
          <a:xfrm rot="10800000" flipH="1" flipV="1">
            <a:off x="4548484" y="1077350"/>
            <a:ext cx="107565" cy="599627"/>
          </a:xfrm>
          <a:prstGeom prst="bentConnector3">
            <a:avLst>
              <a:gd name="adj1" fmla="val -21252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0" name="Connector: Elbow 49">
            <a:extLst>
              <a:ext uri="{FF2B5EF4-FFF2-40B4-BE49-F238E27FC236}">
                <a16:creationId xmlns:a16="http://schemas.microsoft.com/office/drawing/2014/main" id="{3151D25E-F428-4ACA-B573-BB96798B7683}"/>
              </a:ext>
            </a:extLst>
          </p:cNvPr>
          <p:cNvCxnSpPr>
            <a:cxnSpLocks/>
            <a:stCxn id="23" idx="1"/>
            <a:endCxn id="45" idx="1"/>
          </p:cNvCxnSpPr>
          <p:nvPr/>
        </p:nvCxnSpPr>
        <p:spPr>
          <a:xfrm rot="10800000" flipH="1" flipV="1">
            <a:off x="4548484" y="1077351"/>
            <a:ext cx="107565" cy="1065870"/>
          </a:xfrm>
          <a:prstGeom prst="bentConnector3">
            <a:avLst>
              <a:gd name="adj1" fmla="val -21252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Connector: Elbow 53">
            <a:extLst>
              <a:ext uri="{FF2B5EF4-FFF2-40B4-BE49-F238E27FC236}">
                <a16:creationId xmlns:a16="http://schemas.microsoft.com/office/drawing/2014/main" id="{9C762871-7F12-4FF9-AA67-6C02638C711A}"/>
              </a:ext>
            </a:extLst>
          </p:cNvPr>
          <p:cNvCxnSpPr>
            <a:cxnSpLocks/>
            <a:stCxn id="23" idx="1"/>
            <a:endCxn id="46" idx="1"/>
          </p:cNvCxnSpPr>
          <p:nvPr/>
        </p:nvCxnSpPr>
        <p:spPr>
          <a:xfrm rot="10800000" flipH="1" flipV="1">
            <a:off x="4548484" y="1077350"/>
            <a:ext cx="107565" cy="1531445"/>
          </a:xfrm>
          <a:prstGeom prst="bentConnector3">
            <a:avLst>
              <a:gd name="adj1" fmla="val -21252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6" name="Connector: Elbow 55">
            <a:extLst>
              <a:ext uri="{FF2B5EF4-FFF2-40B4-BE49-F238E27FC236}">
                <a16:creationId xmlns:a16="http://schemas.microsoft.com/office/drawing/2014/main" id="{A1B88A7C-3403-4BC1-8053-62F63D40C8A0}"/>
              </a:ext>
            </a:extLst>
          </p:cNvPr>
          <p:cNvCxnSpPr>
            <a:cxnSpLocks/>
            <a:stCxn id="23" idx="1"/>
            <a:endCxn id="47" idx="1"/>
          </p:cNvCxnSpPr>
          <p:nvPr/>
        </p:nvCxnSpPr>
        <p:spPr>
          <a:xfrm rot="10800000" flipH="1" flipV="1">
            <a:off x="4548484" y="1077351"/>
            <a:ext cx="107565" cy="1997020"/>
          </a:xfrm>
          <a:prstGeom prst="bentConnector3">
            <a:avLst>
              <a:gd name="adj1" fmla="val -21252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9" name="Connector: Elbow 58">
            <a:extLst>
              <a:ext uri="{FF2B5EF4-FFF2-40B4-BE49-F238E27FC236}">
                <a16:creationId xmlns:a16="http://schemas.microsoft.com/office/drawing/2014/main" id="{12E15C60-B118-434E-986A-241209BA7463}"/>
              </a:ext>
            </a:extLst>
          </p:cNvPr>
          <p:cNvCxnSpPr>
            <a:cxnSpLocks/>
            <a:stCxn id="23" idx="1"/>
            <a:endCxn id="41" idx="1"/>
          </p:cNvCxnSpPr>
          <p:nvPr/>
        </p:nvCxnSpPr>
        <p:spPr>
          <a:xfrm rot="10800000" flipH="1" flipV="1">
            <a:off x="4548484" y="1077350"/>
            <a:ext cx="107565" cy="2462595"/>
          </a:xfrm>
          <a:prstGeom prst="bentConnector3">
            <a:avLst>
              <a:gd name="adj1" fmla="val -212523"/>
            </a:avLst>
          </a:prstGeom>
          <a:ln>
            <a:tailEnd type="triangle"/>
          </a:ln>
        </p:spPr>
        <p:style>
          <a:lnRef idx="2">
            <a:schemeClr val="accent4"/>
          </a:lnRef>
          <a:fillRef idx="0">
            <a:schemeClr val="accent4"/>
          </a:fillRef>
          <a:effectRef idx="1">
            <a:schemeClr val="accent4"/>
          </a:effectRef>
          <a:fontRef idx="minor">
            <a:schemeClr val="tx1"/>
          </a:fontRef>
        </p:style>
      </p:cxnSp>
      <p:grpSp>
        <p:nvGrpSpPr>
          <p:cNvPr id="7" name="Group 6">
            <a:extLst>
              <a:ext uri="{FF2B5EF4-FFF2-40B4-BE49-F238E27FC236}">
                <a16:creationId xmlns:a16="http://schemas.microsoft.com/office/drawing/2014/main" id="{9367993F-45DE-4E10-827F-5EB8BDF2CCA9}"/>
              </a:ext>
            </a:extLst>
          </p:cNvPr>
          <p:cNvGrpSpPr/>
          <p:nvPr/>
        </p:nvGrpSpPr>
        <p:grpSpPr>
          <a:xfrm>
            <a:off x="159934" y="4270785"/>
            <a:ext cx="8804810" cy="488114"/>
            <a:chOff x="159934" y="4437037"/>
            <a:chExt cx="8804810" cy="488114"/>
          </a:xfrm>
        </p:grpSpPr>
        <p:cxnSp>
          <p:nvCxnSpPr>
            <p:cNvPr id="5" name="Straight Arrow Connector 4">
              <a:extLst>
                <a:ext uri="{FF2B5EF4-FFF2-40B4-BE49-F238E27FC236}">
                  <a16:creationId xmlns:a16="http://schemas.microsoft.com/office/drawing/2014/main" id="{6426382A-9255-4F0F-8CA0-CC6C51CA7DCC}"/>
                </a:ext>
              </a:extLst>
            </p:cNvPr>
            <p:cNvCxnSpPr/>
            <p:nvPr/>
          </p:nvCxnSpPr>
          <p:spPr>
            <a:xfrm>
              <a:off x="159934" y="4925151"/>
              <a:ext cx="1224000"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49" name="Google Shape;1710;p42">
              <a:extLst>
                <a:ext uri="{FF2B5EF4-FFF2-40B4-BE49-F238E27FC236}">
                  <a16:creationId xmlns:a16="http://schemas.microsoft.com/office/drawing/2014/main" id="{AA4B2F97-96A6-488D-8B8C-4EEB5C2FAA60}"/>
                </a:ext>
              </a:extLst>
            </p:cNvPr>
            <p:cNvSpPr txBox="1"/>
            <p:nvPr/>
          </p:nvSpPr>
          <p:spPr>
            <a:xfrm>
              <a:off x="233985" y="4455715"/>
              <a:ext cx="1052753" cy="401435"/>
            </a:xfrm>
            <a:prstGeom prst="rect">
              <a:avLst/>
            </a:prstGeom>
            <a:noFill/>
            <a:ln>
              <a:noFill/>
            </a:ln>
          </p:spPr>
          <p:txBody>
            <a:bodyPr spcFirstLastPara="1" wrap="square" lIns="0" tIns="0" rIns="0" bIns="0" anchor="t" anchorCtr="0">
              <a:noAutofit/>
            </a:bodyPr>
            <a:lstStyle/>
            <a:p>
              <a:pPr lvl="0" algn="ctr" rtl="0">
                <a:spcBef>
                  <a:spcPts val="0"/>
                </a:spcBef>
                <a:spcAft>
                  <a:spcPts val="1600"/>
                </a:spcAft>
                <a:buClr>
                  <a:schemeClr val="tx2"/>
                </a:buClr>
              </a:pPr>
              <a:r>
                <a:rPr lang="en-US" sz="1200" b="1">
                  <a:solidFill>
                    <a:schemeClr val="lt2"/>
                  </a:solidFill>
                  <a:latin typeface="Fira Sans Condensed Light"/>
                  <a:ea typeface="Fira Sans Condensed Light"/>
                  <a:cs typeface="Fira Sans Condensed Light"/>
                  <a:sym typeface="Fira Sans Condensed Light"/>
                </a:rPr>
                <a:t>3-4 hours per week of data</a:t>
              </a:r>
              <a:endParaRPr lang="en" sz="1200">
                <a:solidFill>
                  <a:schemeClr val="lt2"/>
                </a:solidFill>
                <a:latin typeface="Fira Sans Condensed Light"/>
                <a:ea typeface="Fira Sans Condensed Light"/>
                <a:cs typeface="Fira Sans Condensed Light"/>
                <a:sym typeface="Fira Sans Condensed Light"/>
              </a:endParaRPr>
            </a:p>
          </p:txBody>
        </p:sp>
        <p:cxnSp>
          <p:nvCxnSpPr>
            <p:cNvPr id="52" name="Straight Arrow Connector 51">
              <a:extLst>
                <a:ext uri="{FF2B5EF4-FFF2-40B4-BE49-F238E27FC236}">
                  <a16:creationId xmlns:a16="http://schemas.microsoft.com/office/drawing/2014/main" id="{7FDCB58C-FE37-43A0-B3FE-990235925CF1}"/>
                </a:ext>
              </a:extLst>
            </p:cNvPr>
            <p:cNvCxnSpPr/>
            <p:nvPr/>
          </p:nvCxnSpPr>
          <p:spPr>
            <a:xfrm>
              <a:off x="1584113" y="4925151"/>
              <a:ext cx="1224000"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55" name="Straight Arrow Connector 54">
              <a:extLst>
                <a:ext uri="{FF2B5EF4-FFF2-40B4-BE49-F238E27FC236}">
                  <a16:creationId xmlns:a16="http://schemas.microsoft.com/office/drawing/2014/main" id="{CBA4F539-6B95-4B2A-BCB8-432255DA7835}"/>
                </a:ext>
              </a:extLst>
            </p:cNvPr>
            <p:cNvCxnSpPr/>
            <p:nvPr/>
          </p:nvCxnSpPr>
          <p:spPr>
            <a:xfrm>
              <a:off x="3018055" y="4925151"/>
              <a:ext cx="1224000"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692A63A0-5016-42E2-BD01-2640748FBBBF}"/>
                </a:ext>
              </a:extLst>
            </p:cNvPr>
            <p:cNvCxnSpPr/>
            <p:nvPr/>
          </p:nvCxnSpPr>
          <p:spPr>
            <a:xfrm>
              <a:off x="4424293" y="4925151"/>
              <a:ext cx="1404000"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5A4EEE61-443D-416E-9C30-6EA2DED6F084}"/>
                </a:ext>
              </a:extLst>
            </p:cNvPr>
            <p:cNvCxnSpPr/>
            <p:nvPr/>
          </p:nvCxnSpPr>
          <p:spPr>
            <a:xfrm>
              <a:off x="5839550" y="4925151"/>
              <a:ext cx="1404000"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61" name="Straight Arrow Connector 60">
              <a:extLst>
                <a:ext uri="{FF2B5EF4-FFF2-40B4-BE49-F238E27FC236}">
                  <a16:creationId xmlns:a16="http://schemas.microsoft.com/office/drawing/2014/main" id="{412C510A-245A-41B3-9C63-E3EAE1DF70BC}"/>
                </a:ext>
              </a:extLst>
            </p:cNvPr>
            <p:cNvCxnSpPr/>
            <p:nvPr/>
          </p:nvCxnSpPr>
          <p:spPr>
            <a:xfrm>
              <a:off x="7416744" y="4925151"/>
              <a:ext cx="1548000"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62" name="Google Shape;1710;p42">
              <a:extLst>
                <a:ext uri="{FF2B5EF4-FFF2-40B4-BE49-F238E27FC236}">
                  <a16:creationId xmlns:a16="http://schemas.microsoft.com/office/drawing/2014/main" id="{8868446D-ECDF-4690-9ACD-1DBC0D55F683}"/>
                </a:ext>
              </a:extLst>
            </p:cNvPr>
            <p:cNvSpPr txBox="1"/>
            <p:nvPr/>
          </p:nvSpPr>
          <p:spPr>
            <a:xfrm>
              <a:off x="1669736" y="4455715"/>
              <a:ext cx="1052753" cy="401435"/>
            </a:xfrm>
            <a:prstGeom prst="rect">
              <a:avLst/>
            </a:prstGeom>
            <a:noFill/>
            <a:ln>
              <a:noFill/>
            </a:ln>
          </p:spPr>
          <p:txBody>
            <a:bodyPr spcFirstLastPara="1" wrap="square" lIns="0" tIns="0" rIns="0" bIns="0" anchor="ctr" anchorCtr="1">
              <a:noAutofit/>
            </a:bodyPr>
            <a:lstStyle/>
            <a:p>
              <a:pPr lvl="0" algn="ctr" rtl="0">
                <a:spcBef>
                  <a:spcPts val="0"/>
                </a:spcBef>
                <a:spcAft>
                  <a:spcPts val="1600"/>
                </a:spcAft>
                <a:buClr>
                  <a:schemeClr val="tx2"/>
                </a:buClr>
              </a:pPr>
              <a:endParaRPr lang="en-US" sz="1200" b="1">
                <a:solidFill>
                  <a:schemeClr val="lt2"/>
                </a:solidFill>
                <a:latin typeface="Fira Sans Condensed Light"/>
                <a:ea typeface="Fira Sans Condensed Light"/>
                <a:cs typeface="Fira Sans Condensed Light"/>
                <a:sym typeface="Fira Sans Condensed Light"/>
              </a:endParaRPr>
            </a:p>
            <a:p>
              <a:pPr lvl="0" algn="ctr" rtl="0">
                <a:spcBef>
                  <a:spcPts val="0"/>
                </a:spcBef>
                <a:spcAft>
                  <a:spcPts val="1600"/>
                </a:spcAft>
                <a:buClr>
                  <a:schemeClr val="tx2"/>
                </a:buClr>
              </a:pPr>
              <a:r>
                <a:rPr lang="en-US" sz="1200" b="1">
                  <a:solidFill>
                    <a:schemeClr val="lt2"/>
                  </a:solidFill>
                  <a:latin typeface="Fira Sans Condensed Light"/>
                  <a:ea typeface="Fira Sans Condensed Light"/>
                  <a:cs typeface="Fira Sans Condensed Light"/>
                  <a:sym typeface="Fira Sans Condensed Light"/>
                </a:rPr>
                <a:t>1 hour</a:t>
              </a:r>
              <a:endParaRPr lang="en" sz="1200">
                <a:solidFill>
                  <a:schemeClr val="lt2"/>
                </a:solidFill>
                <a:latin typeface="Fira Sans Condensed Light"/>
                <a:ea typeface="Fira Sans Condensed Light"/>
                <a:cs typeface="Fira Sans Condensed Light"/>
                <a:sym typeface="Fira Sans Condensed Light"/>
              </a:endParaRPr>
            </a:p>
          </p:txBody>
        </p:sp>
        <p:sp>
          <p:nvSpPr>
            <p:cNvPr id="64" name="Google Shape;1710;p42">
              <a:extLst>
                <a:ext uri="{FF2B5EF4-FFF2-40B4-BE49-F238E27FC236}">
                  <a16:creationId xmlns:a16="http://schemas.microsoft.com/office/drawing/2014/main" id="{2DEF5D1D-E4E4-4903-9970-688CB501E553}"/>
                </a:ext>
              </a:extLst>
            </p:cNvPr>
            <p:cNvSpPr txBox="1"/>
            <p:nvPr/>
          </p:nvSpPr>
          <p:spPr>
            <a:xfrm>
              <a:off x="3105487" y="4455715"/>
              <a:ext cx="1052753" cy="401435"/>
            </a:xfrm>
            <a:prstGeom prst="rect">
              <a:avLst/>
            </a:prstGeom>
            <a:noFill/>
            <a:ln>
              <a:noFill/>
            </a:ln>
          </p:spPr>
          <p:txBody>
            <a:bodyPr spcFirstLastPara="1" wrap="square" lIns="0" tIns="0" rIns="0" bIns="0" anchor="ctr" anchorCtr="1">
              <a:noAutofit/>
            </a:bodyPr>
            <a:lstStyle/>
            <a:p>
              <a:pPr lvl="0" algn="ctr" rtl="0">
                <a:spcBef>
                  <a:spcPts val="0"/>
                </a:spcBef>
                <a:spcAft>
                  <a:spcPts val="1600"/>
                </a:spcAft>
                <a:buClr>
                  <a:schemeClr val="tx2"/>
                </a:buClr>
              </a:pPr>
              <a:endParaRPr lang="en-US" sz="1200" b="1">
                <a:solidFill>
                  <a:schemeClr val="lt2"/>
                </a:solidFill>
                <a:latin typeface="Fira Sans Condensed Light"/>
                <a:ea typeface="Fira Sans Condensed Light"/>
                <a:cs typeface="Fira Sans Condensed Light"/>
                <a:sym typeface="Fira Sans Condensed Light"/>
              </a:endParaRPr>
            </a:p>
            <a:p>
              <a:pPr lvl="0" algn="ctr" rtl="0">
                <a:spcBef>
                  <a:spcPts val="0"/>
                </a:spcBef>
                <a:spcAft>
                  <a:spcPts val="1600"/>
                </a:spcAft>
                <a:buClr>
                  <a:schemeClr val="tx2"/>
                </a:buClr>
              </a:pPr>
              <a:r>
                <a:rPr lang="en-US" sz="1200" b="1">
                  <a:solidFill>
                    <a:schemeClr val="lt2"/>
                  </a:solidFill>
                  <a:latin typeface="Fira Sans Condensed Light"/>
                  <a:ea typeface="Fira Sans Condensed Light"/>
                  <a:cs typeface="Fira Sans Condensed Light"/>
                  <a:sym typeface="Fira Sans Condensed Light"/>
                </a:rPr>
                <a:t>1 hour</a:t>
              </a:r>
            </a:p>
          </p:txBody>
        </p:sp>
        <p:sp>
          <p:nvSpPr>
            <p:cNvPr id="65" name="Google Shape;1710;p42">
              <a:extLst>
                <a:ext uri="{FF2B5EF4-FFF2-40B4-BE49-F238E27FC236}">
                  <a16:creationId xmlns:a16="http://schemas.microsoft.com/office/drawing/2014/main" id="{6D245D33-3327-400F-9440-079937F7A2B2}"/>
                </a:ext>
              </a:extLst>
            </p:cNvPr>
            <p:cNvSpPr txBox="1"/>
            <p:nvPr/>
          </p:nvSpPr>
          <p:spPr>
            <a:xfrm>
              <a:off x="4663451" y="4659854"/>
              <a:ext cx="1052753" cy="190995"/>
            </a:xfrm>
            <a:prstGeom prst="rect">
              <a:avLst/>
            </a:prstGeom>
            <a:noFill/>
            <a:ln>
              <a:noFill/>
            </a:ln>
          </p:spPr>
          <p:txBody>
            <a:bodyPr spcFirstLastPara="1" wrap="square" lIns="0" tIns="0" rIns="0" bIns="0" anchor="ctr" anchorCtr="1">
              <a:noAutofit/>
            </a:bodyPr>
            <a:lstStyle/>
            <a:p>
              <a:pPr lvl="0" algn="ctr" rtl="0">
                <a:spcBef>
                  <a:spcPts val="0"/>
                </a:spcBef>
                <a:spcAft>
                  <a:spcPts val="1600"/>
                </a:spcAft>
                <a:buClr>
                  <a:schemeClr val="tx2"/>
                </a:buClr>
              </a:pPr>
              <a:r>
                <a:rPr lang="en-US" sz="1200" b="1">
                  <a:solidFill>
                    <a:schemeClr val="lt2"/>
                  </a:solidFill>
                  <a:latin typeface="Fira Sans Condensed Light"/>
                  <a:ea typeface="Fira Sans Condensed Light"/>
                  <a:cs typeface="Fira Sans Condensed Light"/>
                  <a:sym typeface="Fira Sans Condensed Light"/>
                </a:rPr>
                <a:t>3-4 hours per transaction type</a:t>
              </a:r>
              <a:endParaRPr lang="en" sz="1200">
                <a:solidFill>
                  <a:schemeClr val="lt2"/>
                </a:solidFill>
                <a:latin typeface="Fira Sans Condensed Light"/>
                <a:ea typeface="Fira Sans Condensed Light"/>
                <a:cs typeface="Fira Sans Condensed Light"/>
                <a:sym typeface="Fira Sans Condensed Light"/>
              </a:endParaRPr>
            </a:p>
          </p:txBody>
        </p:sp>
        <p:sp>
          <p:nvSpPr>
            <p:cNvPr id="66" name="Google Shape;1710;p42">
              <a:extLst>
                <a:ext uri="{FF2B5EF4-FFF2-40B4-BE49-F238E27FC236}">
                  <a16:creationId xmlns:a16="http://schemas.microsoft.com/office/drawing/2014/main" id="{34F5133C-54BA-403D-BBBD-B1674E977839}"/>
                </a:ext>
              </a:extLst>
            </p:cNvPr>
            <p:cNvSpPr txBox="1"/>
            <p:nvPr/>
          </p:nvSpPr>
          <p:spPr>
            <a:xfrm>
              <a:off x="6015173" y="4437038"/>
              <a:ext cx="1052753" cy="401435"/>
            </a:xfrm>
            <a:prstGeom prst="rect">
              <a:avLst/>
            </a:prstGeom>
            <a:noFill/>
            <a:ln>
              <a:noFill/>
            </a:ln>
          </p:spPr>
          <p:txBody>
            <a:bodyPr spcFirstLastPara="1" wrap="square" lIns="0" tIns="0" rIns="0" bIns="0" anchor="ctr" anchorCtr="1">
              <a:noAutofit/>
            </a:bodyPr>
            <a:lstStyle/>
            <a:p>
              <a:pPr lvl="0" algn="ctr" rtl="0">
                <a:spcBef>
                  <a:spcPts val="0"/>
                </a:spcBef>
                <a:spcAft>
                  <a:spcPts val="1600"/>
                </a:spcAft>
                <a:buClr>
                  <a:schemeClr val="tx2"/>
                </a:buClr>
              </a:pPr>
              <a:endParaRPr lang="en-US" sz="1200" b="1">
                <a:solidFill>
                  <a:schemeClr val="lt2"/>
                </a:solidFill>
                <a:latin typeface="Fira Sans Condensed Light"/>
                <a:ea typeface="Fira Sans Condensed Light"/>
                <a:cs typeface="Fira Sans Condensed Light"/>
                <a:sym typeface="Fira Sans Condensed Light"/>
              </a:endParaRPr>
            </a:p>
            <a:p>
              <a:pPr lvl="0" algn="ctr" rtl="0">
                <a:spcBef>
                  <a:spcPts val="0"/>
                </a:spcBef>
                <a:spcAft>
                  <a:spcPts val="1600"/>
                </a:spcAft>
                <a:buClr>
                  <a:schemeClr val="tx2"/>
                </a:buClr>
              </a:pPr>
              <a:r>
                <a:rPr lang="en-US" sz="1200" b="1">
                  <a:solidFill>
                    <a:schemeClr val="lt2"/>
                  </a:solidFill>
                  <a:latin typeface="Fira Sans Condensed Light"/>
                  <a:ea typeface="Fira Sans Condensed Light"/>
                  <a:cs typeface="Fira Sans Condensed Light"/>
                  <a:sym typeface="Fira Sans Condensed Light"/>
                </a:rPr>
                <a:t>30 mins</a:t>
              </a:r>
              <a:endParaRPr lang="en" sz="1200">
                <a:solidFill>
                  <a:schemeClr val="lt2"/>
                </a:solidFill>
                <a:latin typeface="Fira Sans Condensed Light"/>
                <a:ea typeface="Fira Sans Condensed Light"/>
                <a:cs typeface="Fira Sans Condensed Light"/>
                <a:sym typeface="Fira Sans Condensed Light"/>
              </a:endParaRPr>
            </a:p>
          </p:txBody>
        </p:sp>
        <p:sp>
          <p:nvSpPr>
            <p:cNvPr id="67" name="Google Shape;1710;p42">
              <a:extLst>
                <a:ext uri="{FF2B5EF4-FFF2-40B4-BE49-F238E27FC236}">
                  <a16:creationId xmlns:a16="http://schemas.microsoft.com/office/drawing/2014/main" id="{0FFCC21C-A8CD-4784-B123-3E86BB00BA9F}"/>
                </a:ext>
              </a:extLst>
            </p:cNvPr>
            <p:cNvSpPr txBox="1"/>
            <p:nvPr/>
          </p:nvSpPr>
          <p:spPr>
            <a:xfrm>
              <a:off x="7720750" y="4437037"/>
              <a:ext cx="1052753" cy="401435"/>
            </a:xfrm>
            <a:prstGeom prst="rect">
              <a:avLst/>
            </a:prstGeom>
            <a:noFill/>
            <a:ln>
              <a:noFill/>
            </a:ln>
          </p:spPr>
          <p:txBody>
            <a:bodyPr spcFirstLastPara="1" wrap="square" lIns="0" tIns="0" rIns="0" bIns="0" anchor="ctr" anchorCtr="1">
              <a:noAutofit/>
            </a:bodyPr>
            <a:lstStyle/>
            <a:p>
              <a:pPr lvl="0" algn="ctr" rtl="0">
                <a:spcBef>
                  <a:spcPts val="0"/>
                </a:spcBef>
                <a:spcAft>
                  <a:spcPts val="1600"/>
                </a:spcAft>
                <a:buClr>
                  <a:schemeClr val="tx2"/>
                </a:buClr>
              </a:pPr>
              <a:endParaRPr lang="en-US" sz="1200" b="1">
                <a:solidFill>
                  <a:schemeClr val="lt2"/>
                </a:solidFill>
                <a:latin typeface="Fira Sans Condensed Light"/>
                <a:ea typeface="Fira Sans Condensed Light"/>
                <a:cs typeface="Fira Sans Condensed Light"/>
                <a:sym typeface="Fira Sans Condensed Light"/>
              </a:endParaRPr>
            </a:p>
            <a:p>
              <a:pPr lvl="0" algn="ctr" rtl="0">
                <a:spcBef>
                  <a:spcPts val="0"/>
                </a:spcBef>
                <a:spcAft>
                  <a:spcPts val="1600"/>
                </a:spcAft>
                <a:buClr>
                  <a:schemeClr val="tx2"/>
                </a:buClr>
              </a:pPr>
              <a:r>
                <a:rPr lang="en-US" sz="1200" b="1">
                  <a:solidFill>
                    <a:schemeClr val="lt2"/>
                  </a:solidFill>
                  <a:latin typeface="Fira Sans Condensed Light"/>
                  <a:ea typeface="Fira Sans Condensed Light"/>
                  <a:cs typeface="Fira Sans Condensed Light"/>
                  <a:sym typeface="Fira Sans Condensed Light"/>
                </a:rPr>
                <a:t>1-2 hours</a:t>
              </a:r>
              <a:endParaRPr lang="en" sz="1200">
                <a:solidFill>
                  <a:schemeClr val="lt2"/>
                </a:solidFill>
                <a:latin typeface="Fira Sans Condensed Light"/>
                <a:ea typeface="Fira Sans Condensed Light"/>
                <a:cs typeface="Fira Sans Condensed Light"/>
                <a:sym typeface="Fira Sans Condensed Light"/>
              </a:endParaRPr>
            </a:p>
          </p:txBody>
        </p:sp>
      </p:grpSp>
      <p:sp>
        <p:nvSpPr>
          <p:cNvPr id="68" name="Google Shape;1710;p42">
            <a:extLst>
              <a:ext uri="{FF2B5EF4-FFF2-40B4-BE49-F238E27FC236}">
                <a16:creationId xmlns:a16="http://schemas.microsoft.com/office/drawing/2014/main" id="{3C9B6A1C-8FFA-4D3D-AF42-32F6CE93B012}"/>
              </a:ext>
            </a:extLst>
          </p:cNvPr>
          <p:cNvSpPr txBox="1"/>
          <p:nvPr/>
        </p:nvSpPr>
        <p:spPr>
          <a:xfrm>
            <a:off x="233984" y="4774218"/>
            <a:ext cx="1052753" cy="189020"/>
          </a:xfrm>
          <a:prstGeom prst="rect">
            <a:avLst/>
          </a:prstGeom>
          <a:noFill/>
          <a:ln>
            <a:noFill/>
          </a:ln>
        </p:spPr>
        <p:txBody>
          <a:bodyPr spcFirstLastPara="1" wrap="square" lIns="0" tIns="0" rIns="0" bIns="0" anchor="t" anchorCtr="0">
            <a:noAutofit/>
          </a:bodyPr>
          <a:lstStyle/>
          <a:p>
            <a:pPr lvl="0" algn="ctr" rtl="0">
              <a:spcBef>
                <a:spcPts val="0"/>
              </a:spcBef>
              <a:spcAft>
                <a:spcPts val="1600"/>
              </a:spcAft>
              <a:buClr>
                <a:schemeClr val="tx2"/>
              </a:buClr>
            </a:pPr>
            <a:r>
              <a:rPr lang="en-US" sz="1100" i="1">
                <a:solidFill>
                  <a:schemeClr val="lt2"/>
                </a:solidFill>
                <a:latin typeface="Fira Sans Condensed Light"/>
                <a:ea typeface="Fira Sans Condensed Light"/>
                <a:cs typeface="Fira Sans Condensed Light"/>
                <a:sym typeface="Fira Sans Condensed Light"/>
              </a:rPr>
              <a:t>Weekly</a:t>
            </a:r>
            <a:endParaRPr lang="en" sz="1100" i="1">
              <a:solidFill>
                <a:schemeClr val="lt2"/>
              </a:solidFill>
              <a:latin typeface="Fira Sans Condensed Light"/>
              <a:ea typeface="Fira Sans Condensed Light"/>
              <a:cs typeface="Fira Sans Condensed Light"/>
              <a:sym typeface="Fira Sans Condensed Light"/>
            </a:endParaRPr>
          </a:p>
        </p:txBody>
      </p:sp>
      <p:sp>
        <p:nvSpPr>
          <p:cNvPr id="69" name="Google Shape;1710;p42">
            <a:extLst>
              <a:ext uri="{FF2B5EF4-FFF2-40B4-BE49-F238E27FC236}">
                <a16:creationId xmlns:a16="http://schemas.microsoft.com/office/drawing/2014/main" id="{D4AAA79F-7212-4E3A-986B-4C6DFD44892C}"/>
              </a:ext>
            </a:extLst>
          </p:cNvPr>
          <p:cNvSpPr txBox="1"/>
          <p:nvPr/>
        </p:nvSpPr>
        <p:spPr>
          <a:xfrm>
            <a:off x="1669735" y="4774218"/>
            <a:ext cx="1052753" cy="189020"/>
          </a:xfrm>
          <a:prstGeom prst="rect">
            <a:avLst/>
          </a:prstGeom>
          <a:noFill/>
          <a:ln>
            <a:noFill/>
          </a:ln>
        </p:spPr>
        <p:txBody>
          <a:bodyPr spcFirstLastPara="1" wrap="square" lIns="0" tIns="0" rIns="0" bIns="0" anchor="t" anchorCtr="0">
            <a:noAutofit/>
          </a:bodyPr>
          <a:lstStyle/>
          <a:p>
            <a:pPr lvl="0" algn="ctr" rtl="0">
              <a:spcBef>
                <a:spcPts val="0"/>
              </a:spcBef>
              <a:spcAft>
                <a:spcPts val="1600"/>
              </a:spcAft>
              <a:buClr>
                <a:schemeClr val="tx2"/>
              </a:buClr>
            </a:pPr>
            <a:r>
              <a:rPr lang="en-US" sz="1100" i="1">
                <a:solidFill>
                  <a:schemeClr val="lt2"/>
                </a:solidFill>
                <a:latin typeface="Fira Sans Condensed Light"/>
                <a:ea typeface="Fira Sans Condensed Light"/>
                <a:cs typeface="Fira Sans Condensed Light"/>
                <a:sym typeface="Fira Sans Condensed Light"/>
              </a:rPr>
              <a:t>Weekly</a:t>
            </a:r>
            <a:endParaRPr lang="en" sz="1100" i="1">
              <a:solidFill>
                <a:schemeClr val="lt2"/>
              </a:solidFill>
              <a:latin typeface="Fira Sans Condensed Light"/>
              <a:ea typeface="Fira Sans Condensed Light"/>
              <a:cs typeface="Fira Sans Condensed Light"/>
              <a:sym typeface="Fira Sans Condensed Light"/>
            </a:endParaRPr>
          </a:p>
        </p:txBody>
      </p:sp>
      <p:sp>
        <p:nvSpPr>
          <p:cNvPr id="70" name="Google Shape;1710;p42">
            <a:extLst>
              <a:ext uri="{FF2B5EF4-FFF2-40B4-BE49-F238E27FC236}">
                <a16:creationId xmlns:a16="http://schemas.microsoft.com/office/drawing/2014/main" id="{9C799D27-B7BC-4A3C-975D-50F1E28261AD}"/>
              </a:ext>
            </a:extLst>
          </p:cNvPr>
          <p:cNvSpPr txBox="1"/>
          <p:nvPr/>
        </p:nvSpPr>
        <p:spPr>
          <a:xfrm>
            <a:off x="3105487" y="4774218"/>
            <a:ext cx="1052753" cy="189020"/>
          </a:xfrm>
          <a:prstGeom prst="rect">
            <a:avLst/>
          </a:prstGeom>
          <a:noFill/>
          <a:ln>
            <a:noFill/>
          </a:ln>
        </p:spPr>
        <p:txBody>
          <a:bodyPr spcFirstLastPara="1" wrap="square" lIns="0" tIns="0" rIns="0" bIns="0" anchor="t" anchorCtr="0">
            <a:noAutofit/>
          </a:bodyPr>
          <a:lstStyle/>
          <a:p>
            <a:pPr lvl="0" algn="ctr" rtl="0">
              <a:spcBef>
                <a:spcPts val="0"/>
              </a:spcBef>
              <a:spcAft>
                <a:spcPts val="1600"/>
              </a:spcAft>
              <a:buClr>
                <a:schemeClr val="tx2"/>
              </a:buClr>
            </a:pPr>
            <a:r>
              <a:rPr lang="en-US" sz="1100" i="1">
                <a:solidFill>
                  <a:schemeClr val="lt2"/>
                </a:solidFill>
                <a:latin typeface="Fira Sans Condensed Light"/>
                <a:ea typeface="Fira Sans Condensed Light"/>
                <a:cs typeface="Fira Sans Condensed Light"/>
                <a:sym typeface="Fira Sans Condensed Light"/>
              </a:rPr>
              <a:t>Weekly</a:t>
            </a:r>
            <a:endParaRPr lang="en" sz="1100" i="1">
              <a:solidFill>
                <a:schemeClr val="lt2"/>
              </a:solidFill>
              <a:latin typeface="Fira Sans Condensed Light"/>
              <a:ea typeface="Fira Sans Condensed Light"/>
              <a:cs typeface="Fira Sans Condensed Light"/>
              <a:sym typeface="Fira Sans Condensed Light"/>
            </a:endParaRPr>
          </a:p>
        </p:txBody>
      </p:sp>
      <p:sp>
        <p:nvSpPr>
          <p:cNvPr id="71" name="Google Shape;1710;p42">
            <a:extLst>
              <a:ext uri="{FF2B5EF4-FFF2-40B4-BE49-F238E27FC236}">
                <a16:creationId xmlns:a16="http://schemas.microsoft.com/office/drawing/2014/main" id="{3170CCF8-E75E-414B-B291-699F6A563397}"/>
              </a:ext>
            </a:extLst>
          </p:cNvPr>
          <p:cNvSpPr txBox="1"/>
          <p:nvPr/>
        </p:nvSpPr>
        <p:spPr>
          <a:xfrm>
            <a:off x="4594057" y="4769460"/>
            <a:ext cx="1052753" cy="189020"/>
          </a:xfrm>
          <a:prstGeom prst="rect">
            <a:avLst/>
          </a:prstGeom>
          <a:noFill/>
          <a:ln>
            <a:noFill/>
          </a:ln>
        </p:spPr>
        <p:txBody>
          <a:bodyPr spcFirstLastPara="1" wrap="square" lIns="0" tIns="0" rIns="0" bIns="0" anchor="t" anchorCtr="0">
            <a:noAutofit/>
          </a:bodyPr>
          <a:lstStyle/>
          <a:p>
            <a:pPr lvl="0" algn="ctr" rtl="0">
              <a:spcBef>
                <a:spcPts val="0"/>
              </a:spcBef>
              <a:spcAft>
                <a:spcPts val="1600"/>
              </a:spcAft>
              <a:buClr>
                <a:schemeClr val="tx2"/>
              </a:buClr>
            </a:pPr>
            <a:r>
              <a:rPr lang="en-US" sz="1100" i="1">
                <a:solidFill>
                  <a:schemeClr val="lt2"/>
                </a:solidFill>
                <a:latin typeface="Fira Sans Condensed Light"/>
                <a:ea typeface="Fira Sans Condensed Light"/>
                <a:cs typeface="Fira Sans Condensed Light"/>
                <a:sym typeface="Fira Sans Condensed Light"/>
              </a:rPr>
              <a:t>Monthly</a:t>
            </a:r>
            <a:endParaRPr lang="en" sz="1100" i="1">
              <a:solidFill>
                <a:schemeClr val="lt2"/>
              </a:solidFill>
              <a:latin typeface="Fira Sans Condensed Light"/>
              <a:ea typeface="Fira Sans Condensed Light"/>
              <a:cs typeface="Fira Sans Condensed Light"/>
              <a:sym typeface="Fira Sans Condensed Light"/>
            </a:endParaRPr>
          </a:p>
        </p:txBody>
      </p:sp>
      <p:sp>
        <p:nvSpPr>
          <p:cNvPr id="72" name="Google Shape;1710;p42">
            <a:extLst>
              <a:ext uri="{FF2B5EF4-FFF2-40B4-BE49-F238E27FC236}">
                <a16:creationId xmlns:a16="http://schemas.microsoft.com/office/drawing/2014/main" id="{79E973E9-8074-4B28-BE7F-498942258E34}"/>
              </a:ext>
            </a:extLst>
          </p:cNvPr>
          <p:cNvSpPr txBox="1"/>
          <p:nvPr/>
        </p:nvSpPr>
        <p:spPr>
          <a:xfrm>
            <a:off x="6082627" y="4774218"/>
            <a:ext cx="1052753" cy="189020"/>
          </a:xfrm>
          <a:prstGeom prst="rect">
            <a:avLst/>
          </a:prstGeom>
          <a:noFill/>
          <a:ln>
            <a:noFill/>
          </a:ln>
        </p:spPr>
        <p:txBody>
          <a:bodyPr spcFirstLastPara="1" wrap="square" lIns="0" tIns="0" rIns="0" bIns="0" anchor="t" anchorCtr="0">
            <a:noAutofit/>
          </a:bodyPr>
          <a:lstStyle/>
          <a:p>
            <a:pPr lvl="0" algn="ctr" rtl="0">
              <a:spcBef>
                <a:spcPts val="0"/>
              </a:spcBef>
              <a:spcAft>
                <a:spcPts val="1600"/>
              </a:spcAft>
              <a:buClr>
                <a:schemeClr val="tx2"/>
              </a:buClr>
            </a:pPr>
            <a:r>
              <a:rPr lang="en-US" sz="1100" i="1">
                <a:solidFill>
                  <a:schemeClr val="lt2"/>
                </a:solidFill>
                <a:latin typeface="Fira Sans Condensed Light"/>
                <a:ea typeface="Fira Sans Condensed Light"/>
                <a:cs typeface="Fira Sans Condensed Light"/>
                <a:sym typeface="Fira Sans Condensed Light"/>
              </a:rPr>
              <a:t>Monthly</a:t>
            </a:r>
            <a:endParaRPr lang="en" sz="1100" i="1">
              <a:solidFill>
                <a:schemeClr val="lt2"/>
              </a:solidFill>
              <a:latin typeface="Fira Sans Condensed Light"/>
              <a:ea typeface="Fira Sans Condensed Light"/>
              <a:cs typeface="Fira Sans Condensed Light"/>
              <a:sym typeface="Fira Sans Condensed Light"/>
            </a:endParaRPr>
          </a:p>
        </p:txBody>
      </p:sp>
      <p:sp>
        <p:nvSpPr>
          <p:cNvPr id="73" name="Google Shape;1710;p42">
            <a:extLst>
              <a:ext uri="{FF2B5EF4-FFF2-40B4-BE49-F238E27FC236}">
                <a16:creationId xmlns:a16="http://schemas.microsoft.com/office/drawing/2014/main" id="{FDFBA8E5-7EC3-49E8-AEE1-7C088CD72582}"/>
              </a:ext>
            </a:extLst>
          </p:cNvPr>
          <p:cNvSpPr txBox="1"/>
          <p:nvPr/>
        </p:nvSpPr>
        <p:spPr>
          <a:xfrm>
            <a:off x="7638961" y="4765842"/>
            <a:ext cx="1052753" cy="189020"/>
          </a:xfrm>
          <a:prstGeom prst="rect">
            <a:avLst/>
          </a:prstGeom>
          <a:noFill/>
          <a:ln>
            <a:noFill/>
          </a:ln>
        </p:spPr>
        <p:txBody>
          <a:bodyPr spcFirstLastPara="1" wrap="square" lIns="0" tIns="0" rIns="0" bIns="0" anchor="t" anchorCtr="0">
            <a:noAutofit/>
          </a:bodyPr>
          <a:lstStyle/>
          <a:p>
            <a:pPr lvl="0" algn="ctr" rtl="0">
              <a:spcBef>
                <a:spcPts val="0"/>
              </a:spcBef>
              <a:spcAft>
                <a:spcPts val="1600"/>
              </a:spcAft>
              <a:buClr>
                <a:schemeClr val="tx2"/>
              </a:buClr>
            </a:pPr>
            <a:r>
              <a:rPr lang="en-US" sz="1100" i="1">
                <a:solidFill>
                  <a:schemeClr val="lt2"/>
                </a:solidFill>
                <a:latin typeface="Fira Sans Condensed Light"/>
                <a:ea typeface="Fira Sans Condensed Light"/>
                <a:cs typeface="Fira Sans Condensed Light"/>
                <a:sym typeface="Fira Sans Condensed Light"/>
              </a:rPr>
              <a:t>Weekly</a:t>
            </a:r>
            <a:endParaRPr lang="en" sz="1100" i="1">
              <a:solidFill>
                <a:schemeClr val="lt2"/>
              </a:solidFill>
              <a:latin typeface="Fira Sans Condensed Light"/>
              <a:ea typeface="Fira Sans Condensed Light"/>
              <a:cs typeface="Fira Sans Condensed Light"/>
              <a:sym typeface="Fira Sans Condensed Light"/>
            </a:endParaRPr>
          </a:p>
        </p:txBody>
      </p:sp>
      <p:sp>
        <p:nvSpPr>
          <p:cNvPr id="74" name="Google Shape;1710;p42">
            <a:extLst>
              <a:ext uri="{FF2B5EF4-FFF2-40B4-BE49-F238E27FC236}">
                <a16:creationId xmlns:a16="http://schemas.microsoft.com/office/drawing/2014/main" id="{AA66C8FF-C94E-44F7-A482-836199293DFA}"/>
              </a:ext>
            </a:extLst>
          </p:cNvPr>
          <p:cNvSpPr txBox="1"/>
          <p:nvPr/>
        </p:nvSpPr>
        <p:spPr>
          <a:xfrm>
            <a:off x="5753086" y="3118946"/>
            <a:ext cx="1403999" cy="619152"/>
          </a:xfrm>
          <a:prstGeom prst="rect">
            <a:avLst/>
          </a:prstGeom>
          <a:noFill/>
          <a:ln>
            <a:noFill/>
          </a:ln>
        </p:spPr>
        <p:txBody>
          <a:bodyPr spcFirstLastPara="1" wrap="square" lIns="0" tIns="0" rIns="0" bIns="0" anchor="ctr" anchorCtr="1">
            <a:noAutofit/>
          </a:bodyPr>
          <a:lstStyle/>
          <a:p>
            <a:pPr lvl="0" rtl="0">
              <a:spcBef>
                <a:spcPts val="0"/>
              </a:spcBef>
              <a:spcAft>
                <a:spcPts val="1600"/>
              </a:spcAft>
              <a:buClr>
                <a:schemeClr val="tx2"/>
              </a:buClr>
            </a:pPr>
            <a:r>
              <a:rPr lang="en-US" sz="1000" i="1">
                <a:solidFill>
                  <a:schemeClr val="lt2"/>
                </a:solidFill>
                <a:latin typeface="Fira Sans Condensed Light"/>
                <a:ea typeface="Fira Sans Condensed Light"/>
                <a:cs typeface="Fira Sans Condensed Light"/>
                <a:sym typeface="Fira Sans Condensed Light"/>
              </a:rPr>
              <a:t>To be deployed in Q2 2022 year when sufficient data can be generated/pulled from </a:t>
            </a:r>
            <a:r>
              <a:rPr lang="en-US" sz="1000" i="1" err="1">
                <a:solidFill>
                  <a:schemeClr val="lt2"/>
                </a:solidFill>
                <a:latin typeface="Fira Sans Condensed Light"/>
                <a:ea typeface="Fira Sans Condensed Light"/>
                <a:cs typeface="Fira Sans Condensed Light"/>
                <a:sym typeface="Fira Sans Condensed Light"/>
              </a:rPr>
              <a:t>Instafin</a:t>
            </a:r>
            <a:endParaRPr lang="en" sz="1000" i="1">
              <a:solidFill>
                <a:schemeClr val="lt2"/>
              </a:solidFill>
              <a:latin typeface="Fira Sans Condensed Light"/>
              <a:ea typeface="Fira Sans Condensed Light"/>
              <a:cs typeface="Fira Sans Condensed Light"/>
              <a:sym typeface="Fira Sans Condensed Light"/>
            </a:endParaRPr>
          </a:p>
        </p:txBody>
      </p:sp>
      <p:sp>
        <p:nvSpPr>
          <p:cNvPr id="75" name="Google Shape;1710;p42">
            <a:extLst>
              <a:ext uri="{FF2B5EF4-FFF2-40B4-BE49-F238E27FC236}">
                <a16:creationId xmlns:a16="http://schemas.microsoft.com/office/drawing/2014/main" id="{9E32BB43-A97C-44D5-8822-993C6B8B7F20}"/>
              </a:ext>
            </a:extLst>
          </p:cNvPr>
          <p:cNvSpPr txBox="1"/>
          <p:nvPr/>
        </p:nvSpPr>
        <p:spPr>
          <a:xfrm>
            <a:off x="1888854" y="2551043"/>
            <a:ext cx="1293966" cy="177157"/>
          </a:xfrm>
          <a:prstGeom prst="rect">
            <a:avLst/>
          </a:prstGeom>
          <a:noFill/>
          <a:ln>
            <a:noFill/>
          </a:ln>
        </p:spPr>
        <p:txBody>
          <a:bodyPr spcFirstLastPara="1" wrap="square" lIns="0" tIns="0" rIns="0" bIns="0" anchor="ctr" anchorCtr="1">
            <a:noAutofit/>
          </a:bodyPr>
          <a:lstStyle/>
          <a:p>
            <a:pPr lvl="0" algn="r" rtl="0">
              <a:spcBef>
                <a:spcPts val="0"/>
              </a:spcBef>
              <a:spcAft>
                <a:spcPts val="1600"/>
              </a:spcAft>
              <a:buClr>
                <a:schemeClr val="tx2"/>
              </a:buClr>
            </a:pPr>
            <a:r>
              <a:rPr lang="en-US" sz="1000" i="1">
                <a:solidFill>
                  <a:schemeClr val="lt2"/>
                </a:solidFill>
                <a:latin typeface="Fira Sans Condensed Light"/>
                <a:ea typeface="Fira Sans Condensed Light"/>
                <a:cs typeface="Fira Sans Condensed Light"/>
                <a:sym typeface="Fira Sans Condensed Light"/>
              </a:rPr>
              <a:t>Variable/ Feature Selection</a:t>
            </a:r>
            <a:endParaRPr lang="en" sz="1000" i="1">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057313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 name="Picture 3">
            <a:extLst>
              <a:ext uri="{FF2B5EF4-FFF2-40B4-BE49-F238E27FC236}">
                <a16:creationId xmlns:a16="http://schemas.microsoft.com/office/drawing/2014/main" id="{7D05A069-7601-4FC6-992D-F2F5E465291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pic>
        <p:nvPicPr>
          <p:cNvPr id="3" name="Picture 2">
            <a:extLst>
              <a:ext uri="{FF2B5EF4-FFF2-40B4-BE49-F238E27FC236}">
                <a16:creationId xmlns:a16="http://schemas.microsoft.com/office/drawing/2014/main" id="{030DDC44-CB21-462D-BC86-8DBAA09742F5}"/>
              </a:ext>
            </a:extLst>
          </p:cNvPr>
          <p:cNvPicPr>
            <a:picLocks noChangeAspect="1"/>
          </p:cNvPicPr>
          <p:nvPr/>
        </p:nvPicPr>
        <p:blipFill>
          <a:blip r:embed="rId5"/>
          <a:stretch>
            <a:fillRect/>
          </a:stretch>
        </p:blipFill>
        <p:spPr>
          <a:xfrm>
            <a:off x="4546" y="0"/>
            <a:ext cx="9134907" cy="51435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5" name="Picture 4">
            <a:extLst>
              <a:ext uri="{FF2B5EF4-FFF2-40B4-BE49-F238E27FC236}">
                <a16:creationId xmlns:a16="http://schemas.microsoft.com/office/drawing/2014/main" id="{FA45C056-8406-4938-9F4F-59B1A090ED4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pic>
        <p:nvPicPr>
          <p:cNvPr id="7" name="Picture 6">
            <a:extLst>
              <a:ext uri="{FF2B5EF4-FFF2-40B4-BE49-F238E27FC236}">
                <a16:creationId xmlns:a16="http://schemas.microsoft.com/office/drawing/2014/main" id="{58EEEDB9-B55A-44E2-B0B2-016DB9AC841F}"/>
              </a:ext>
            </a:extLst>
          </p:cNvPr>
          <p:cNvPicPr>
            <a:picLocks noChangeAspect="1"/>
          </p:cNvPicPr>
          <p:nvPr/>
        </p:nvPicPr>
        <p:blipFill>
          <a:blip r:embed="rId5"/>
          <a:stretch>
            <a:fillRect/>
          </a:stretch>
        </p:blipFill>
        <p:spPr>
          <a:xfrm>
            <a:off x="0" y="8041"/>
            <a:ext cx="9144000" cy="5127418"/>
          </a:xfrm>
          <a:prstGeom prst="rect">
            <a:avLst/>
          </a:prstGeom>
        </p:spPr>
      </p:pic>
    </p:spTree>
    <p:extLst>
      <p:ext uri="{BB962C8B-B14F-4D97-AF65-F5344CB8AC3E}">
        <p14:creationId xmlns:p14="http://schemas.microsoft.com/office/powerpoint/2010/main" val="438768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5" name="Picture 4">
            <a:extLst>
              <a:ext uri="{FF2B5EF4-FFF2-40B4-BE49-F238E27FC236}">
                <a16:creationId xmlns:a16="http://schemas.microsoft.com/office/drawing/2014/main" id="{FA45C056-8406-4938-9F4F-59B1A090ED4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85960" y="7726"/>
            <a:ext cx="583612" cy="691043"/>
          </a:xfrm>
          <a:prstGeom prst="rect">
            <a:avLst/>
          </a:prstGeom>
        </p:spPr>
      </p:pic>
      <p:pic>
        <p:nvPicPr>
          <p:cNvPr id="4" name="Picture 3">
            <a:extLst>
              <a:ext uri="{FF2B5EF4-FFF2-40B4-BE49-F238E27FC236}">
                <a16:creationId xmlns:a16="http://schemas.microsoft.com/office/drawing/2014/main" id="{D5F7D527-E5BB-4E64-8CBB-3FDB42E83688}"/>
              </a:ext>
            </a:extLst>
          </p:cNvPr>
          <p:cNvPicPr>
            <a:picLocks noChangeAspect="1"/>
          </p:cNvPicPr>
          <p:nvPr/>
        </p:nvPicPr>
        <p:blipFill>
          <a:blip r:embed="rId5"/>
          <a:stretch>
            <a:fillRect/>
          </a:stretch>
        </p:blipFill>
        <p:spPr>
          <a:xfrm>
            <a:off x="0" y="6280"/>
            <a:ext cx="9144000" cy="5130939"/>
          </a:xfrm>
          <a:prstGeom prst="rect">
            <a:avLst/>
          </a:prstGeom>
        </p:spPr>
      </p:pic>
    </p:spTree>
    <p:extLst>
      <p:ext uri="{BB962C8B-B14F-4D97-AF65-F5344CB8AC3E}">
        <p14:creationId xmlns:p14="http://schemas.microsoft.com/office/powerpoint/2010/main" val="3997060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19998" y="1139150"/>
            <a:ext cx="7174675"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latin typeface="Rajdhani"/>
                <a:ea typeface="Rajdhani"/>
                <a:cs typeface="Rajdhani"/>
                <a:sym typeface="Rajdhani"/>
              </a:rPr>
              <a:t>INSIGHTS &amp; RECOMMENDATION</a:t>
            </a:r>
            <a:endParaRPr sz="6000">
              <a:latin typeface="Rajdhani"/>
              <a:ea typeface="Rajdhani"/>
              <a:cs typeface="Rajdhani"/>
              <a:sym typeface="Rajdhani"/>
            </a:endParaRPr>
          </a:p>
        </p:txBody>
      </p:sp>
      <p:pic>
        <p:nvPicPr>
          <p:cNvPr id="7" name="Picture 6">
            <a:extLst>
              <a:ext uri="{FF2B5EF4-FFF2-40B4-BE49-F238E27FC236}">
                <a16:creationId xmlns:a16="http://schemas.microsoft.com/office/drawing/2014/main" id="{EB652D9F-7073-4EC3-8957-21A9354CB7C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6755" y="53162"/>
            <a:ext cx="765876" cy="906858"/>
          </a:xfrm>
          <a:prstGeom prst="rect">
            <a:avLst/>
          </a:prstGeom>
        </p:spPr>
      </p:pic>
    </p:spTree>
    <p:extLst>
      <p:ext uri="{BB962C8B-B14F-4D97-AF65-F5344CB8AC3E}">
        <p14:creationId xmlns:p14="http://schemas.microsoft.com/office/powerpoint/2010/main" val="36997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4670600" y="509825"/>
            <a:ext cx="37534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is occupational fraud initially detected?</a:t>
            </a:r>
            <a:endParaRPr/>
          </a:p>
        </p:txBody>
      </p:sp>
      <p:sp>
        <p:nvSpPr>
          <p:cNvPr id="1762" name="Google Shape;1762;p45"/>
          <p:cNvSpPr txBox="1">
            <a:spLocks noGrp="1"/>
          </p:cNvSpPr>
          <p:nvPr>
            <p:ph type="subTitle" idx="4294967295"/>
          </p:nvPr>
        </p:nvSpPr>
        <p:spPr>
          <a:xfrm>
            <a:off x="4751459" y="2178520"/>
            <a:ext cx="3464694" cy="1403400"/>
          </a:xfrm>
          <a:prstGeom prst="rect">
            <a:avLst/>
          </a:prstGeom>
        </p:spPr>
        <p:txBody>
          <a:bodyPr spcFirstLastPara="1" wrap="square" lIns="91425" tIns="274300" rIns="91425" bIns="91425" anchor="ctr" anchorCtr="0">
            <a:noAutofit/>
          </a:bodyPr>
          <a:lstStyle/>
          <a:p>
            <a:pPr marL="0" lvl="0" indent="0" rtl="0">
              <a:lnSpc>
                <a:spcPct val="100000"/>
              </a:lnSpc>
              <a:spcBef>
                <a:spcPts val="0"/>
              </a:spcBef>
              <a:spcAft>
                <a:spcPts val="1600"/>
              </a:spcAft>
              <a:buNone/>
            </a:pPr>
            <a:r>
              <a:rPr lang="en-PH" sz="1600"/>
              <a:t>Only</a:t>
            </a:r>
            <a:r>
              <a:rPr lang="en" sz="1600"/>
              <a:t> 3% of occupational fraud was detected by surveillance/monitoring</a:t>
            </a:r>
            <a:endParaRPr sz="1600"/>
          </a:p>
        </p:txBody>
      </p:sp>
      <p:cxnSp>
        <p:nvCxnSpPr>
          <p:cNvPr id="1763" name="Google Shape;1763;p45"/>
          <p:cNvCxnSpPr>
            <a:cxnSpLocks/>
          </p:cNvCxnSpPr>
          <p:nvPr/>
        </p:nvCxnSpPr>
        <p:spPr>
          <a:xfrm rot="5400000">
            <a:off x="5143600" y="1755644"/>
            <a:ext cx="0" cy="630600"/>
          </a:xfrm>
          <a:prstGeom prst="straightConnector1">
            <a:avLst/>
          </a:prstGeom>
          <a:noFill/>
          <a:ln w="19050" cap="flat" cmpd="sng">
            <a:solidFill>
              <a:schemeClr val="lt2"/>
            </a:solidFill>
            <a:prstDash val="solid"/>
            <a:round/>
            <a:headEnd type="oval" w="med" len="med"/>
            <a:tailEnd type="oval" w="med" len="med"/>
          </a:ln>
        </p:spPr>
      </p:cxnSp>
      <p:sp>
        <p:nvSpPr>
          <p:cNvPr id="11" name="Google Shape;1762;p45">
            <a:extLst>
              <a:ext uri="{FF2B5EF4-FFF2-40B4-BE49-F238E27FC236}">
                <a16:creationId xmlns:a16="http://schemas.microsoft.com/office/drawing/2014/main" id="{14A4D6C3-1B35-4F22-B8E3-EAB89144D36E}"/>
              </a:ext>
            </a:extLst>
          </p:cNvPr>
          <p:cNvSpPr txBox="1">
            <a:spLocks/>
          </p:cNvSpPr>
          <p:nvPr/>
        </p:nvSpPr>
        <p:spPr>
          <a:xfrm>
            <a:off x="5082988" y="4817675"/>
            <a:ext cx="4061012"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a:t>Source: ACFE Report to the Nations 2020 Asia-Pacific Edition</a:t>
            </a:r>
          </a:p>
        </p:txBody>
      </p:sp>
      <p:pic>
        <p:nvPicPr>
          <p:cNvPr id="4" name="Picture 3">
            <a:extLst>
              <a:ext uri="{FF2B5EF4-FFF2-40B4-BE49-F238E27FC236}">
                <a16:creationId xmlns:a16="http://schemas.microsoft.com/office/drawing/2014/main" id="{211828EB-602B-479F-AB5B-C5CDE596052F}"/>
              </a:ext>
            </a:extLst>
          </p:cNvPr>
          <p:cNvPicPr>
            <a:picLocks noChangeAspect="1"/>
          </p:cNvPicPr>
          <p:nvPr/>
        </p:nvPicPr>
        <p:blipFill>
          <a:blip r:embed="rId3">
            <a:duotone>
              <a:schemeClr val="accent5">
                <a:shade val="45000"/>
                <a:satMod val="135000"/>
              </a:schemeClr>
              <a:prstClr val="white"/>
            </a:duotone>
          </a:blip>
          <a:stretch>
            <a:fillRect/>
          </a:stretch>
        </p:blipFill>
        <p:spPr>
          <a:xfrm>
            <a:off x="120110" y="147750"/>
            <a:ext cx="3315586" cy="4848000"/>
          </a:xfrm>
          <a:prstGeom prst="rect">
            <a:avLst/>
          </a:prstGeom>
          <a:solidFill>
            <a:schemeClr val="accent6">
              <a:lumMod val="50000"/>
            </a:schemeClr>
          </a:solidFill>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679B153C-8677-4F38-A2C4-009E08973843}"/>
              </a:ext>
            </a:extLst>
          </p:cNvPr>
          <p:cNvPicPr>
            <a:picLocks noChangeAspect="1"/>
          </p:cNvPicPr>
          <p:nvPr/>
        </p:nvPicPr>
        <p:blipFill>
          <a:blip r:embed="rId4">
            <a:duotone>
              <a:schemeClr val="accent5">
                <a:shade val="45000"/>
                <a:satMod val="135000"/>
              </a:schemeClr>
              <a:prstClr val="white"/>
            </a:duotone>
          </a:blip>
          <a:stretch>
            <a:fillRect/>
          </a:stretch>
        </p:blipFill>
        <p:spPr>
          <a:xfrm>
            <a:off x="3564425" y="746312"/>
            <a:ext cx="1135146" cy="3650876"/>
          </a:xfrm>
          <a:prstGeom prst="rect">
            <a:avLst/>
          </a:prstGeom>
          <a:solidFill>
            <a:schemeClr val="accent6">
              <a:lumMod val="50000"/>
            </a:schemeClr>
          </a:solidFill>
        </p:spPr>
      </p:pic>
      <p:pic>
        <p:nvPicPr>
          <p:cNvPr id="8" name="Picture 7">
            <a:extLst>
              <a:ext uri="{FF2B5EF4-FFF2-40B4-BE49-F238E27FC236}">
                <a16:creationId xmlns:a16="http://schemas.microsoft.com/office/drawing/2014/main" id="{F522C693-9A49-4900-8DFD-70A8271CE092}"/>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spTree>
    <p:extLst>
      <p:ext uri="{BB962C8B-B14F-4D97-AF65-F5344CB8AC3E}">
        <p14:creationId xmlns:p14="http://schemas.microsoft.com/office/powerpoint/2010/main" val="2288544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196702" y="866554"/>
            <a:ext cx="4088219" cy="4157330"/>
          </a:xfrm>
          <a:prstGeom prst="rect">
            <a:avLst/>
          </a:prstGeom>
          <a:solidFill>
            <a:srgbClr val="1A3B43">
              <a:alpha val="80000"/>
            </a:srgbClr>
          </a:solidFill>
        </p:spPr>
        <p:txBody>
          <a:bodyPr spcFirstLastPara="1" wrap="square" lIns="234000" tIns="234000" rIns="234000" bIns="91425" anchor="t" anchorCtr="0">
            <a:noAutofit/>
          </a:bodyPr>
          <a:lstStyle/>
          <a:p>
            <a:pPr marL="0" indent="0">
              <a:buClr>
                <a:schemeClr val="tx2"/>
              </a:buClr>
              <a:buSzPct val="100000"/>
              <a:buNone/>
            </a:pPr>
            <a:r>
              <a:rPr lang="en-US" sz="2400" b="1">
                <a:solidFill>
                  <a:schemeClr val="lt2"/>
                </a:solidFill>
                <a:latin typeface="+mj-lt"/>
              </a:rPr>
              <a:t>INSIGHTS</a:t>
            </a:r>
          </a:p>
          <a:p>
            <a:pPr marL="180000" indent="-180000">
              <a:buClr>
                <a:schemeClr val="tx2"/>
              </a:buClr>
              <a:buSzPct val="100000"/>
              <a:buFont typeface="Arial" panose="020B0604020202020204" pitchFamily="34" charset="0"/>
              <a:buChar char="•"/>
            </a:pPr>
            <a:r>
              <a:rPr lang="en-US" sz="1400">
                <a:solidFill>
                  <a:schemeClr val="lt2"/>
                </a:solidFill>
              </a:rPr>
              <a:t>There </a:t>
            </a:r>
            <a:r>
              <a:rPr lang="en-US" sz="1400" b="1">
                <a:solidFill>
                  <a:schemeClr val="lt2"/>
                </a:solidFill>
              </a:rPr>
              <a:t>are data quality issues </a:t>
            </a:r>
            <a:r>
              <a:rPr lang="en-US" sz="1400">
                <a:solidFill>
                  <a:schemeClr val="lt2"/>
                </a:solidFill>
              </a:rPr>
              <a:t>among the following:</a:t>
            </a:r>
          </a:p>
          <a:p>
            <a:pPr marL="720000" lvl="1" indent="-180000">
              <a:lnSpc>
                <a:spcPct val="100000"/>
              </a:lnSpc>
              <a:spcBef>
                <a:spcPts val="0"/>
              </a:spcBef>
              <a:buClr>
                <a:schemeClr val="tx2"/>
              </a:buClr>
              <a:buSzPct val="100000"/>
              <a:buFont typeface="Wingdings" panose="05000000000000000000" pitchFamily="2" charset="2"/>
              <a:buChar char="Ø"/>
            </a:pPr>
            <a:r>
              <a:rPr lang="en-US">
                <a:solidFill>
                  <a:schemeClr val="lt2"/>
                </a:solidFill>
              </a:rPr>
              <a:t>Phone numbers</a:t>
            </a:r>
          </a:p>
          <a:p>
            <a:pPr lvl="2" indent="-457200">
              <a:lnSpc>
                <a:spcPct val="100000"/>
              </a:lnSpc>
              <a:spcBef>
                <a:spcPts val="0"/>
              </a:spcBef>
              <a:buClr>
                <a:schemeClr val="tx2"/>
              </a:buClr>
              <a:buSzPct val="100000"/>
              <a:buFont typeface="Wingdings" panose="05000000000000000000" pitchFamily="2" charset="2"/>
              <a:buChar char="ü"/>
            </a:pPr>
            <a:r>
              <a:rPr lang="en-US">
                <a:solidFill>
                  <a:schemeClr val="lt2"/>
                </a:solidFill>
              </a:rPr>
              <a:t>Presence of </a:t>
            </a:r>
            <a:r>
              <a:rPr lang="en-US" b="1">
                <a:solidFill>
                  <a:schemeClr val="lt2"/>
                </a:solidFill>
              </a:rPr>
              <a:t>duplicates</a:t>
            </a:r>
          </a:p>
          <a:p>
            <a:pPr lvl="2" indent="-457200">
              <a:lnSpc>
                <a:spcPct val="100000"/>
              </a:lnSpc>
              <a:spcBef>
                <a:spcPts val="0"/>
              </a:spcBef>
              <a:buClr>
                <a:schemeClr val="tx2"/>
              </a:buClr>
              <a:buSzPct val="100000"/>
              <a:buFont typeface="Wingdings" panose="05000000000000000000" pitchFamily="2" charset="2"/>
              <a:buChar char="ü"/>
            </a:pPr>
            <a:r>
              <a:rPr lang="en-US">
                <a:solidFill>
                  <a:schemeClr val="lt2"/>
                </a:solidFill>
              </a:rPr>
              <a:t>Presence of </a:t>
            </a:r>
            <a:r>
              <a:rPr lang="en-US" b="1">
                <a:solidFill>
                  <a:schemeClr val="lt2"/>
                </a:solidFill>
              </a:rPr>
              <a:t>null values </a:t>
            </a:r>
            <a:r>
              <a:rPr lang="en-US">
                <a:solidFill>
                  <a:schemeClr val="lt2"/>
                </a:solidFill>
              </a:rPr>
              <a:t>(even for active clients)</a:t>
            </a:r>
          </a:p>
          <a:p>
            <a:pPr lvl="2" indent="-457200">
              <a:lnSpc>
                <a:spcPct val="100000"/>
              </a:lnSpc>
              <a:spcBef>
                <a:spcPts val="0"/>
              </a:spcBef>
              <a:buClr>
                <a:schemeClr val="tx2"/>
              </a:buClr>
              <a:buSzPct val="100000"/>
              <a:buFont typeface="Wingdings" panose="05000000000000000000" pitchFamily="2" charset="2"/>
              <a:buChar char="ü"/>
            </a:pPr>
            <a:r>
              <a:rPr lang="en-US">
                <a:solidFill>
                  <a:schemeClr val="lt2"/>
                </a:solidFill>
              </a:rPr>
              <a:t>Absence of required character length (11 digits)</a:t>
            </a:r>
          </a:p>
          <a:p>
            <a:pPr marL="720000" lvl="1" indent="-180000">
              <a:lnSpc>
                <a:spcPct val="100000"/>
              </a:lnSpc>
              <a:spcBef>
                <a:spcPts val="0"/>
              </a:spcBef>
              <a:buClr>
                <a:schemeClr val="tx2"/>
              </a:buClr>
              <a:buSzPct val="100000"/>
              <a:buFont typeface="Wingdings" panose="05000000000000000000" pitchFamily="2" charset="2"/>
              <a:buChar char="Ø"/>
            </a:pPr>
            <a:r>
              <a:rPr lang="en-US" sz="1300">
                <a:solidFill>
                  <a:schemeClr val="lt2"/>
                </a:solidFill>
              </a:rPr>
              <a:t>Duplicated clients resulting from lack of input controls and system configuration</a:t>
            </a:r>
          </a:p>
          <a:p>
            <a:pPr marL="720000" lvl="1" indent="-180000">
              <a:lnSpc>
                <a:spcPct val="100000"/>
              </a:lnSpc>
              <a:spcBef>
                <a:spcPts val="0"/>
              </a:spcBef>
              <a:buClr>
                <a:schemeClr val="tx2"/>
              </a:buClr>
              <a:buSzPct val="100000"/>
              <a:buFont typeface="Wingdings" panose="05000000000000000000" pitchFamily="2" charset="2"/>
              <a:buChar char="Ø"/>
            </a:pPr>
            <a:r>
              <a:rPr lang="en-US" sz="1300">
                <a:solidFill>
                  <a:schemeClr val="lt2"/>
                </a:solidFill>
              </a:rPr>
              <a:t>Client age ranges from 0 to 122 years old due to lack of minimum and maximum value requirements for date of birth</a:t>
            </a:r>
          </a:p>
          <a:p>
            <a:pPr marL="720000" lvl="1" indent="-180000">
              <a:lnSpc>
                <a:spcPct val="100000"/>
              </a:lnSpc>
              <a:spcBef>
                <a:spcPts val="0"/>
              </a:spcBef>
              <a:buClr>
                <a:schemeClr val="tx2"/>
              </a:buClr>
              <a:buSzPct val="100000"/>
              <a:buFont typeface="Wingdings" panose="05000000000000000000" pitchFamily="2" charset="2"/>
              <a:buChar char="Ø"/>
            </a:pPr>
            <a:r>
              <a:rPr lang="en-US" sz="1300">
                <a:solidFill>
                  <a:schemeClr val="lt2"/>
                </a:solidFill>
              </a:rPr>
              <a:t>Client monthly income ranges from P0 to P213,456,789,098,765,440 </a:t>
            </a:r>
          </a:p>
          <a:p>
            <a:pPr marL="720000" lvl="1" indent="-180000">
              <a:lnSpc>
                <a:spcPct val="100000"/>
              </a:lnSpc>
              <a:spcBef>
                <a:spcPts val="0"/>
              </a:spcBef>
              <a:buClr>
                <a:schemeClr val="tx2"/>
              </a:buClr>
              <a:buSzPct val="100000"/>
              <a:buFont typeface="Wingdings" panose="05000000000000000000" pitchFamily="2" charset="2"/>
              <a:buChar char="Ø"/>
            </a:pPr>
            <a:r>
              <a:rPr lang="en-US" sz="1300">
                <a:solidFill>
                  <a:schemeClr val="lt2"/>
                </a:solidFill>
              </a:rPr>
              <a:t>Typos and inconsistencies in client address due to lack of drop-down list</a:t>
            </a:r>
          </a:p>
          <a:p>
            <a:pPr marL="0" indent="0">
              <a:buClr>
                <a:schemeClr val="tx2"/>
              </a:buClr>
              <a:buSzPct val="100000"/>
              <a:buNone/>
            </a:pPr>
            <a:endParaRPr lang="en-US" sz="1400" b="1">
              <a:solidFill>
                <a:schemeClr val="lt2"/>
              </a:solidFill>
            </a:endParaRPr>
          </a:p>
        </p:txBody>
      </p:sp>
      <p:sp>
        <p:nvSpPr>
          <p:cNvPr id="3" name="Title 2">
            <a:extLst>
              <a:ext uri="{FF2B5EF4-FFF2-40B4-BE49-F238E27FC236}">
                <a16:creationId xmlns:a16="http://schemas.microsoft.com/office/drawing/2014/main" id="{A78FAA2E-5212-40D3-B82E-2F0C13070770}"/>
              </a:ext>
            </a:extLst>
          </p:cNvPr>
          <p:cNvSpPr>
            <a:spLocks noGrp="1"/>
          </p:cNvSpPr>
          <p:nvPr>
            <p:ph type="title"/>
          </p:nvPr>
        </p:nvSpPr>
        <p:spPr>
          <a:xfrm>
            <a:off x="196702" y="104403"/>
            <a:ext cx="8750596" cy="691043"/>
          </a:xfrm>
          <a:solidFill>
            <a:srgbClr val="1A3B43"/>
          </a:solidFill>
        </p:spPr>
        <p:txBody>
          <a:bodyPr anchor="ctr"/>
          <a:lstStyle/>
          <a:p>
            <a:pPr algn="l"/>
            <a:r>
              <a:rPr lang="en-PH" sz="2400"/>
              <a:t>Objective 1: To improve data quality</a:t>
            </a:r>
          </a:p>
        </p:txBody>
      </p:sp>
      <p:sp>
        <p:nvSpPr>
          <p:cNvPr id="11" name="Google Shape;110;p25">
            <a:extLst>
              <a:ext uri="{FF2B5EF4-FFF2-40B4-BE49-F238E27FC236}">
                <a16:creationId xmlns:a16="http://schemas.microsoft.com/office/drawing/2014/main" id="{1664C1CA-D85B-44FF-8090-E0489B7E4885}"/>
              </a:ext>
            </a:extLst>
          </p:cNvPr>
          <p:cNvSpPr txBox="1">
            <a:spLocks/>
          </p:cNvSpPr>
          <p:nvPr/>
        </p:nvSpPr>
        <p:spPr>
          <a:xfrm>
            <a:off x="4572000" y="866554"/>
            <a:ext cx="4375298" cy="4157330"/>
          </a:xfrm>
          <a:prstGeom prst="rect">
            <a:avLst/>
          </a:prstGeom>
          <a:solidFill>
            <a:srgbClr val="1A3B43">
              <a:alpha val="80000"/>
            </a:srgb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buClr>
                <a:schemeClr val="tx2"/>
              </a:buClr>
              <a:buSzPct val="100000"/>
              <a:buFont typeface="Fira Sans Condensed Light"/>
              <a:buNone/>
            </a:pPr>
            <a:r>
              <a:rPr lang="en-US" sz="2400" b="1">
                <a:solidFill>
                  <a:schemeClr val="lt2"/>
                </a:solidFill>
                <a:latin typeface="+mj-lt"/>
              </a:rPr>
              <a:t>RECOMMENDATIONS</a:t>
            </a:r>
          </a:p>
          <a:p>
            <a:pPr marL="285750" indent="-285750">
              <a:buClr>
                <a:schemeClr val="tx2"/>
              </a:buClr>
              <a:buSzPct val="100000"/>
              <a:buFont typeface="Arial" panose="020B0604020202020204" pitchFamily="34" charset="0"/>
              <a:buChar char="•"/>
            </a:pPr>
            <a:r>
              <a:rPr lang="en-US" sz="1400" b="1">
                <a:solidFill>
                  <a:schemeClr val="lt2"/>
                </a:solidFill>
              </a:rPr>
              <a:t>DATA QUALITY IMPROVEMENT </a:t>
            </a:r>
          </a:p>
          <a:p>
            <a:pPr marL="720000" lvl="1" indent="-285750">
              <a:spcBef>
                <a:spcPts val="0"/>
              </a:spcBef>
              <a:buClr>
                <a:schemeClr val="tx2"/>
              </a:buClr>
              <a:buSzPct val="100000"/>
              <a:buFont typeface="Wingdings" panose="05000000000000000000" pitchFamily="2" charset="2"/>
              <a:buChar char="Ø"/>
            </a:pPr>
            <a:r>
              <a:rPr lang="en-US" b="1"/>
              <a:t>The BI Team </a:t>
            </a:r>
            <a:r>
              <a:rPr lang="en"/>
              <a:t>will send the list of dataset with quality issues for manual correction/updating in Instafin prospectively, to be performed by data custodians or IT data steward/admin</a:t>
            </a:r>
          </a:p>
          <a:p>
            <a:pPr marL="720000" lvl="1" indent="-285750">
              <a:spcBef>
                <a:spcPts val="0"/>
              </a:spcBef>
              <a:buClr>
                <a:schemeClr val="tx2"/>
              </a:buClr>
              <a:buSzPct val="100000"/>
              <a:buFont typeface="Wingdings" panose="05000000000000000000" pitchFamily="2" charset="2"/>
              <a:buChar char="Ø"/>
            </a:pPr>
            <a:r>
              <a:rPr lang="en"/>
              <a:t>RMF Operations Leaders should take accountability in ensuring that data corrections are executed</a:t>
            </a:r>
          </a:p>
          <a:p>
            <a:pPr marL="720000" lvl="1" indent="-285750">
              <a:spcBef>
                <a:spcPts val="0"/>
              </a:spcBef>
              <a:buClr>
                <a:schemeClr val="tx2"/>
              </a:buClr>
              <a:buSzPct val="100000"/>
              <a:buFont typeface="Wingdings" panose="05000000000000000000" pitchFamily="2" charset="2"/>
              <a:buChar char="Ø"/>
            </a:pPr>
            <a:endParaRPr lang="en-US"/>
          </a:p>
          <a:p>
            <a:pPr marL="285750" indent="-285750">
              <a:buClr>
                <a:schemeClr val="tx2"/>
              </a:buClr>
              <a:buSzPct val="100000"/>
              <a:buFont typeface="Arial" panose="020B0604020202020204" pitchFamily="34" charset="0"/>
              <a:buChar char="•"/>
            </a:pPr>
            <a:r>
              <a:rPr lang="en-US" b="1"/>
              <a:t>ENABLE APPLICATION CONTROL</a:t>
            </a:r>
          </a:p>
          <a:p>
            <a:pPr marL="720000" lvl="1" indent="-285750">
              <a:spcBef>
                <a:spcPts val="0"/>
              </a:spcBef>
              <a:buClr>
                <a:schemeClr val="tx2"/>
              </a:buClr>
              <a:buSzPct val="100000"/>
              <a:buFont typeface="Wingdings" panose="05000000000000000000" pitchFamily="2" charset="2"/>
              <a:buChar char="Ø"/>
            </a:pPr>
            <a:r>
              <a:rPr lang="en-US"/>
              <a:t>Implement input controls </a:t>
            </a:r>
            <a:r>
              <a:rPr lang="en-US" err="1"/>
              <a:t>Instafin</a:t>
            </a:r>
            <a:r>
              <a:rPr lang="en-US"/>
              <a:t>, e.g. character length requirements and drop-down lists</a:t>
            </a:r>
          </a:p>
          <a:p>
            <a:pPr marL="434250" lvl="1" indent="0">
              <a:spcBef>
                <a:spcPts val="0"/>
              </a:spcBef>
              <a:buClr>
                <a:schemeClr val="tx2"/>
              </a:buClr>
              <a:buSzPct val="100000"/>
              <a:buNone/>
            </a:pPr>
            <a:endParaRPr lang="en"/>
          </a:p>
        </p:txBody>
      </p:sp>
      <p:pic>
        <p:nvPicPr>
          <p:cNvPr id="12" name="Picture 11">
            <a:extLst>
              <a:ext uri="{FF2B5EF4-FFF2-40B4-BE49-F238E27FC236}">
                <a16:creationId xmlns:a16="http://schemas.microsoft.com/office/drawing/2014/main" id="{9BACF1C5-F81B-472F-B161-C2B2E67EF172}"/>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48746" y="33295"/>
            <a:ext cx="583612" cy="691043"/>
          </a:xfrm>
          <a:prstGeom prst="rect">
            <a:avLst/>
          </a:prstGeom>
        </p:spPr>
      </p:pic>
    </p:spTree>
    <p:extLst>
      <p:ext uri="{BB962C8B-B14F-4D97-AF65-F5344CB8AC3E}">
        <p14:creationId xmlns:p14="http://schemas.microsoft.com/office/powerpoint/2010/main" val="3214894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196702" y="866554"/>
            <a:ext cx="4088219" cy="4157330"/>
          </a:xfrm>
          <a:prstGeom prst="rect">
            <a:avLst/>
          </a:prstGeom>
          <a:solidFill>
            <a:srgbClr val="1A3B43">
              <a:alpha val="80000"/>
            </a:srgbClr>
          </a:solidFill>
        </p:spPr>
        <p:txBody>
          <a:bodyPr spcFirstLastPara="1" wrap="square" lIns="234000" tIns="144000" rIns="234000" bIns="91425" anchor="t" anchorCtr="0">
            <a:noAutofit/>
          </a:bodyPr>
          <a:lstStyle/>
          <a:p>
            <a:pPr marL="0" indent="0">
              <a:buClr>
                <a:schemeClr val="tx2"/>
              </a:buClr>
              <a:buSzPct val="100000"/>
              <a:buNone/>
            </a:pPr>
            <a:r>
              <a:rPr lang="en-US" sz="2400" b="1">
                <a:solidFill>
                  <a:schemeClr val="lt2"/>
                </a:solidFill>
                <a:latin typeface="+mj-lt"/>
              </a:rPr>
              <a:t>INSIGHTS</a:t>
            </a:r>
          </a:p>
          <a:p>
            <a:pPr marL="180000" indent="-180000">
              <a:buClr>
                <a:schemeClr val="tx2"/>
              </a:buClr>
              <a:buSzPct val="100000"/>
              <a:buFont typeface="Arial" panose="020B0604020202020204" pitchFamily="34" charset="0"/>
              <a:buChar char="•"/>
            </a:pPr>
            <a:r>
              <a:rPr lang="en-US" sz="1400">
                <a:solidFill>
                  <a:schemeClr val="lt2"/>
                </a:solidFill>
              </a:rPr>
              <a:t>The fraud incidents trackers are not sufficient</a:t>
            </a:r>
          </a:p>
          <a:p>
            <a:pPr marL="825750" lvl="1" indent="-285750">
              <a:spcBef>
                <a:spcPts val="0"/>
              </a:spcBef>
              <a:buClr>
                <a:schemeClr val="tx2"/>
              </a:buClr>
              <a:buSzPct val="100000"/>
              <a:buFont typeface="Wingdings" panose="05000000000000000000" pitchFamily="2" charset="2"/>
              <a:buChar char="Ø"/>
            </a:pPr>
            <a:r>
              <a:rPr lang="en-US" sz="1300"/>
              <a:t>Fraud cases monitoring lacks crucial information as Client ID, Loan ID, and transaction ID</a:t>
            </a:r>
          </a:p>
          <a:p>
            <a:pPr marL="825750" lvl="1" indent="-285750">
              <a:spcBef>
                <a:spcPts val="0"/>
              </a:spcBef>
              <a:buClr>
                <a:schemeClr val="tx2"/>
              </a:buClr>
              <a:buSzPct val="100000"/>
              <a:buFont typeface="Wingdings" panose="05000000000000000000" pitchFamily="2" charset="2"/>
              <a:buChar char="Ø"/>
            </a:pPr>
            <a:r>
              <a:rPr lang="en-US" sz="1300">
                <a:solidFill>
                  <a:schemeClr val="lt2"/>
                </a:solidFill>
              </a:rPr>
              <a:t>The tracker</a:t>
            </a:r>
            <a:r>
              <a:rPr lang="en-US" sz="1300"/>
              <a:t>’s data are not synced with </a:t>
            </a:r>
            <a:r>
              <a:rPr lang="en-US" sz="1300" err="1"/>
              <a:t>Instafin</a:t>
            </a:r>
            <a:r>
              <a:rPr lang="en-US" sz="1300"/>
              <a:t> –cannot trace the specific transaction </a:t>
            </a:r>
          </a:p>
          <a:p>
            <a:pPr marL="825750" lvl="1" indent="-285750">
              <a:spcBef>
                <a:spcPts val="0"/>
              </a:spcBef>
              <a:buClr>
                <a:schemeClr val="tx2"/>
              </a:buClr>
              <a:buSzPct val="100000"/>
              <a:buFont typeface="Wingdings" panose="05000000000000000000" pitchFamily="2" charset="2"/>
              <a:buChar char="Ø"/>
            </a:pPr>
            <a:r>
              <a:rPr lang="en-US" sz="1300">
                <a:solidFill>
                  <a:schemeClr val="lt2"/>
                </a:solidFill>
              </a:rPr>
              <a:t>Template  is inconsistent </a:t>
            </a:r>
          </a:p>
          <a:p>
            <a:pPr marL="540000" lvl="1" indent="0">
              <a:spcBef>
                <a:spcPts val="0"/>
              </a:spcBef>
              <a:buClr>
                <a:schemeClr val="tx2"/>
              </a:buClr>
              <a:buSzPct val="100000"/>
              <a:buNone/>
            </a:pPr>
            <a:endParaRPr lang="en-US" sz="1300">
              <a:solidFill>
                <a:schemeClr val="lt2"/>
              </a:solidFill>
            </a:endParaRPr>
          </a:p>
          <a:p>
            <a:pPr marL="180000" indent="-180000">
              <a:buClr>
                <a:schemeClr val="tx2"/>
              </a:buClr>
              <a:buSzPct val="100000"/>
              <a:buFont typeface="Arial" panose="020B0604020202020204" pitchFamily="34" charset="0"/>
              <a:buChar char="•"/>
            </a:pPr>
            <a:r>
              <a:rPr lang="en-US" sz="1400">
                <a:solidFill>
                  <a:schemeClr val="lt2"/>
                </a:solidFill>
              </a:rPr>
              <a:t>The current fraud detection is limited to tip (incident reporting) and internal audit </a:t>
            </a:r>
          </a:p>
          <a:p>
            <a:pPr marL="180000" indent="-180000">
              <a:buClr>
                <a:schemeClr val="tx2"/>
              </a:buClr>
              <a:buSzPct val="100000"/>
              <a:buFont typeface="Arial" panose="020B0604020202020204" pitchFamily="34" charset="0"/>
              <a:buChar char="•"/>
            </a:pPr>
            <a:r>
              <a:rPr lang="en-US" sz="1400">
                <a:solidFill>
                  <a:schemeClr val="lt2"/>
                </a:solidFill>
              </a:rPr>
              <a:t>No advanced analytics and machine learning enabled model for detection </a:t>
            </a:r>
          </a:p>
          <a:p>
            <a:pPr marL="180000" indent="-180000">
              <a:buClr>
                <a:schemeClr val="tx2"/>
              </a:buClr>
              <a:buSzPct val="100000"/>
              <a:buFont typeface="Arial" panose="020B0604020202020204" pitchFamily="34" charset="0"/>
              <a:buChar char="•"/>
            </a:pPr>
            <a:endParaRPr lang="en-US" sz="1400">
              <a:solidFill>
                <a:schemeClr val="lt2"/>
              </a:solidFill>
            </a:endParaRPr>
          </a:p>
          <a:p>
            <a:pPr marL="180000" indent="-180000">
              <a:buClr>
                <a:schemeClr val="tx2"/>
              </a:buClr>
              <a:buSzPct val="100000"/>
              <a:buFont typeface="Arial" panose="020B0604020202020204" pitchFamily="34" charset="0"/>
              <a:buChar char="•"/>
            </a:pPr>
            <a:endParaRPr lang="en-US" sz="1400" b="1">
              <a:solidFill>
                <a:schemeClr val="lt2"/>
              </a:solidFill>
            </a:endParaRPr>
          </a:p>
          <a:p>
            <a:pPr marL="0" indent="0">
              <a:buClr>
                <a:schemeClr val="tx2"/>
              </a:buClr>
              <a:buSzPct val="100000"/>
              <a:buNone/>
            </a:pPr>
            <a:endParaRPr lang="en-US" sz="1400" b="1">
              <a:solidFill>
                <a:schemeClr val="lt2"/>
              </a:solidFill>
            </a:endParaRPr>
          </a:p>
        </p:txBody>
      </p:sp>
      <p:sp>
        <p:nvSpPr>
          <p:cNvPr id="3" name="Title 2">
            <a:extLst>
              <a:ext uri="{FF2B5EF4-FFF2-40B4-BE49-F238E27FC236}">
                <a16:creationId xmlns:a16="http://schemas.microsoft.com/office/drawing/2014/main" id="{A78FAA2E-5212-40D3-B82E-2F0C13070770}"/>
              </a:ext>
            </a:extLst>
          </p:cNvPr>
          <p:cNvSpPr>
            <a:spLocks noGrp="1"/>
          </p:cNvSpPr>
          <p:nvPr>
            <p:ph type="title"/>
          </p:nvPr>
        </p:nvSpPr>
        <p:spPr>
          <a:xfrm>
            <a:off x="196702" y="104403"/>
            <a:ext cx="8750596" cy="691043"/>
          </a:xfrm>
          <a:solidFill>
            <a:srgbClr val="1A3B43"/>
          </a:solidFill>
        </p:spPr>
        <p:txBody>
          <a:bodyPr anchor="ctr"/>
          <a:lstStyle/>
          <a:p>
            <a:pPr algn="l"/>
            <a:r>
              <a:rPr lang="en-PH" sz="2400"/>
              <a:t>Objective 2: To improve fraud investigations effort</a:t>
            </a:r>
          </a:p>
        </p:txBody>
      </p:sp>
      <p:sp>
        <p:nvSpPr>
          <p:cNvPr id="11" name="Google Shape;110;p25">
            <a:extLst>
              <a:ext uri="{FF2B5EF4-FFF2-40B4-BE49-F238E27FC236}">
                <a16:creationId xmlns:a16="http://schemas.microsoft.com/office/drawing/2014/main" id="{1664C1CA-D85B-44FF-8090-E0489B7E4885}"/>
              </a:ext>
            </a:extLst>
          </p:cNvPr>
          <p:cNvSpPr txBox="1">
            <a:spLocks/>
          </p:cNvSpPr>
          <p:nvPr/>
        </p:nvSpPr>
        <p:spPr>
          <a:xfrm>
            <a:off x="4572000" y="866554"/>
            <a:ext cx="4375298" cy="4157330"/>
          </a:xfrm>
          <a:prstGeom prst="rect">
            <a:avLst/>
          </a:prstGeom>
          <a:solidFill>
            <a:srgbClr val="1A3B43">
              <a:alpha val="80000"/>
            </a:srgbClr>
          </a:solidFill>
          <a:ln>
            <a:noFill/>
          </a:ln>
        </p:spPr>
        <p:txBody>
          <a:bodyPr spcFirstLastPara="1" wrap="square" lIns="234000" tIns="144000" rIns="234000"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buClr>
                <a:schemeClr val="tx2"/>
              </a:buClr>
              <a:buSzPct val="100000"/>
              <a:buFont typeface="Fira Sans Condensed Light"/>
              <a:buNone/>
            </a:pPr>
            <a:r>
              <a:rPr lang="en-US" sz="2400" b="1">
                <a:solidFill>
                  <a:schemeClr val="lt2"/>
                </a:solidFill>
                <a:latin typeface="+mj-lt"/>
              </a:rPr>
              <a:t>RECOMMENDATIONS</a:t>
            </a:r>
          </a:p>
          <a:p>
            <a:pPr marL="285750" indent="-285750">
              <a:buClr>
                <a:schemeClr val="tx2"/>
              </a:buClr>
              <a:buSzPct val="100000"/>
              <a:buFont typeface="Arial" panose="020B0604020202020204" pitchFamily="34" charset="0"/>
              <a:buChar char="•"/>
            </a:pPr>
            <a:r>
              <a:rPr lang="en-US" sz="1400" b="1">
                <a:solidFill>
                  <a:schemeClr val="lt2"/>
                </a:solidFill>
              </a:rPr>
              <a:t>FRAUD MONITORING IMPROVEMENT </a:t>
            </a:r>
          </a:p>
          <a:p>
            <a:pPr marL="720000" lvl="1" indent="-285750">
              <a:spcBef>
                <a:spcPts val="0"/>
              </a:spcBef>
              <a:buClr>
                <a:schemeClr val="tx2"/>
              </a:buClr>
              <a:buSzPct val="100000"/>
              <a:buFont typeface="Wingdings" panose="05000000000000000000" pitchFamily="2" charset="2"/>
              <a:buChar char="Ø"/>
            </a:pPr>
            <a:r>
              <a:rPr lang="en-PH"/>
              <a:t>Improve the template </a:t>
            </a:r>
            <a:r>
              <a:rPr lang="en"/>
              <a:t>and add Client ID, Transaction ID, and Loan ID for better tracing in Instafin</a:t>
            </a:r>
          </a:p>
          <a:p>
            <a:pPr marL="720000" lvl="1" indent="-285750">
              <a:spcBef>
                <a:spcPts val="0"/>
              </a:spcBef>
              <a:buClr>
                <a:schemeClr val="tx2"/>
              </a:buClr>
              <a:buSzPct val="100000"/>
              <a:buFont typeface="Wingdings" panose="05000000000000000000" pitchFamily="2" charset="2"/>
              <a:buChar char="Ø"/>
            </a:pPr>
            <a:r>
              <a:rPr lang="en"/>
              <a:t>Centralize the monitoring </a:t>
            </a:r>
            <a:r>
              <a:rPr lang="en-PH"/>
              <a:t>to </a:t>
            </a:r>
            <a:r>
              <a:rPr lang="en-PH" err="1"/>
              <a:t>sharepoint</a:t>
            </a:r>
            <a:r>
              <a:rPr lang="en-PH"/>
              <a:t> versus local </a:t>
            </a:r>
            <a:r>
              <a:rPr lang="en-PH" err="1"/>
              <a:t>onedrive</a:t>
            </a:r>
            <a:endParaRPr lang="en-US"/>
          </a:p>
          <a:p>
            <a:pPr marL="285750" indent="-285750">
              <a:buClr>
                <a:schemeClr val="tx2"/>
              </a:buClr>
              <a:buSzPct val="100000"/>
              <a:buFont typeface="Arial" panose="020B0604020202020204" pitchFamily="34" charset="0"/>
              <a:buChar char="•"/>
            </a:pPr>
            <a:r>
              <a:rPr lang="en-US" b="1"/>
              <a:t>MACHINE LEARNING DETECTION MODEL</a:t>
            </a:r>
          </a:p>
          <a:p>
            <a:pPr marL="720000" lvl="1" indent="-285750">
              <a:spcBef>
                <a:spcPts val="0"/>
              </a:spcBef>
              <a:buClr>
                <a:schemeClr val="tx2"/>
              </a:buClr>
              <a:buSzPct val="100000"/>
              <a:buFont typeface="Wingdings" panose="05000000000000000000" pitchFamily="2" charset="2"/>
              <a:buChar char="Ø"/>
            </a:pPr>
            <a:r>
              <a:rPr lang="en-US"/>
              <a:t>Make use of the machine learning model for fraud detection </a:t>
            </a:r>
          </a:p>
          <a:p>
            <a:pPr marL="720000" lvl="1" indent="-285750">
              <a:spcBef>
                <a:spcPts val="0"/>
              </a:spcBef>
              <a:buClr>
                <a:schemeClr val="tx2"/>
              </a:buClr>
              <a:buSzPct val="100000"/>
              <a:buFont typeface="Wingdings" panose="05000000000000000000" pitchFamily="2" charset="2"/>
              <a:buChar char="Ø"/>
            </a:pPr>
            <a:r>
              <a:rPr lang="en-US"/>
              <a:t>The model provides list </a:t>
            </a:r>
            <a:r>
              <a:rPr lang="en"/>
              <a:t>of transactions with fraud tags and their anomaly score as basis for fraud investigations, the dashboard also has a search function</a:t>
            </a:r>
            <a:endParaRPr lang="en-US"/>
          </a:p>
          <a:p>
            <a:pPr marL="720000" lvl="1" indent="-285750">
              <a:spcBef>
                <a:spcPts val="0"/>
              </a:spcBef>
              <a:buClr>
                <a:schemeClr val="tx2"/>
              </a:buClr>
              <a:buSzPct val="100000"/>
              <a:buFont typeface="Wingdings" panose="05000000000000000000" pitchFamily="2" charset="2"/>
              <a:buChar char="Ø"/>
            </a:pPr>
            <a:r>
              <a:rPr lang="en-US"/>
              <a:t>The list of possible fraud provided by the ML model should trigger succeeding investigation to validate the fraud occurrence and implement mitigating measures, if necessary </a:t>
            </a:r>
          </a:p>
          <a:p>
            <a:pPr marL="434250" lvl="1" indent="0">
              <a:spcBef>
                <a:spcPts val="0"/>
              </a:spcBef>
              <a:buClr>
                <a:schemeClr val="tx2"/>
              </a:buClr>
              <a:buSzPct val="100000"/>
              <a:buNone/>
            </a:pPr>
            <a:endParaRPr lang="en"/>
          </a:p>
        </p:txBody>
      </p:sp>
      <p:pic>
        <p:nvPicPr>
          <p:cNvPr id="12" name="Picture 11">
            <a:extLst>
              <a:ext uri="{FF2B5EF4-FFF2-40B4-BE49-F238E27FC236}">
                <a16:creationId xmlns:a16="http://schemas.microsoft.com/office/drawing/2014/main" id="{9BACF1C5-F81B-472F-B161-C2B2E67EF172}"/>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48746" y="33295"/>
            <a:ext cx="583612" cy="691043"/>
          </a:xfrm>
          <a:prstGeom prst="rect">
            <a:avLst/>
          </a:prstGeom>
        </p:spPr>
      </p:pic>
    </p:spTree>
    <p:extLst>
      <p:ext uri="{BB962C8B-B14F-4D97-AF65-F5344CB8AC3E}">
        <p14:creationId xmlns:p14="http://schemas.microsoft.com/office/powerpoint/2010/main" val="1174139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196702" y="866554"/>
            <a:ext cx="4088219" cy="4157330"/>
          </a:xfrm>
          <a:prstGeom prst="rect">
            <a:avLst/>
          </a:prstGeom>
          <a:solidFill>
            <a:srgbClr val="1A3B43">
              <a:alpha val="80000"/>
            </a:srgbClr>
          </a:solidFill>
        </p:spPr>
        <p:txBody>
          <a:bodyPr spcFirstLastPara="1" wrap="square" lIns="234000" tIns="144000" rIns="234000" bIns="91425" anchor="t" anchorCtr="0">
            <a:noAutofit/>
          </a:bodyPr>
          <a:lstStyle/>
          <a:p>
            <a:pPr marL="0" indent="0">
              <a:buClr>
                <a:schemeClr val="tx2"/>
              </a:buClr>
              <a:buSzPct val="100000"/>
              <a:buNone/>
            </a:pPr>
            <a:r>
              <a:rPr lang="en-US" sz="2400" b="1">
                <a:solidFill>
                  <a:schemeClr val="lt2"/>
                </a:solidFill>
                <a:latin typeface="+mj-lt"/>
              </a:rPr>
              <a:t>INSIGHTS</a:t>
            </a:r>
            <a:endParaRPr lang="en-US" sz="1400">
              <a:solidFill>
                <a:schemeClr val="lt2"/>
              </a:solidFill>
            </a:endParaRPr>
          </a:p>
          <a:p>
            <a:pPr marL="171450" lvl="0" indent="-171450" algn="l" rtl="0">
              <a:spcBef>
                <a:spcPts val="0"/>
              </a:spcBef>
              <a:spcAft>
                <a:spcPts val="0"/>
              </a:spcAft>
              <a:buClr>
                <a:schemeClr val="tx2"/>
              </a:buClr>
              <a:buFont typeface="Arial" panose="020B0604020202020204" pitchFamily="34" charset="0"/>
              <a:buChar char="•"/>
            </a:pPr>
            <a:r>
              <a:rPr lang="en-US" sz="1200">
                <a:solidFill>
                  <a:schemeClr val="lt2"/>
                </a:solidFill>
              </a:rPr>
              <a:t>The fraud dataset is imbalanced --</a:t>
            </a:r>
            <a:r>
              <a:rPr lang="en" sz="1200">
                <a:solidFill>
                  <a:schemeClr val="lt2"/>
                </a:solidFill>
              </a:rPr>
              <a:t>v</a:t>
            </a:r>
            <a:r>
              <a:rPr lang="en" sz="1200">
                <a:solidFill>
                  <a:schemeClr val="lt2"/>
                </a:solidFill>
                <a:latin typeface="Fira Sans Condensed Light"/>
                <a:ea typeface="Fira Sans Condensed Light"/>
                <a:cs typeface="Fira Sans Condensed Light"/>
                <a:sym typeface="Fira Sans Condensed Light"/>
              </a:rPr>
              <a:t>ery small number of positive examples and large number of negative examples</a:t>
            </a:r>
          </a:p>
          <a:p>
            <a:pPr marL="171450" lvl="0" indent="-171450" algn="l" rtl="0">
              <a:spcBef>
                <a:spcPts val="0"/>
              </a:spcBef>
              <a:spcAft>
                <a:spcPts val="0"/>
              </a:spcAft>
              <a:buClr>
                <a:schemeClr val="tx2"/>
              </a:buClr>
              <a:buFont typeface="Arial" panose="020B0604020202020204" pitchFamily="34" charset="0"/>
              <a:buChar char="•"/>
            </a:pPr>
            <a:r>
              <a:rPr lang="en" sz="1200">
                <a:solidFill>
                  <a:schemeClr val="lt2"/>
                </a:solidFill>
              </a:rPr>
              <a:t>Model is limited to the use of unsupervised machine learning –no confusion matrix for accuracy, precision, and recall </a:t>
            </a:r>
          </a:p>
          <a:p>
            <a:pPr marL="171450" lvl="0" indent="-171450" algn="l" rtl="0">
              <a:spcBef>
                <a:spcPts val="0"/>
              </a:spcBef>
              <a:spcAft>
                <a:spcPts val="0"/>
              </a:spcAft>
              <a:buClr>
                <a:schemeClr val="tx2"/>
              </a:buClr>
              <a:buFont typeface="Arial" panose="020B0604020202020204" pitchFamily="34" charset="0"/>
              <a:buChar char="•"/>
            </a:pPr>
            <a:r>
              <a:rPr lang="en-PH" sz="1200">
                <a:solidFill>
                  <a:schemeClr val="lt2"/>
                </a:solidFill>
                <a:latin typeface="Fira Sans Condensed Light"/>
                <a:ea typeface="Fira Sans Condensed Light"/>
                <a:cs typeface="Fira Sans Condensed Light"/>
                <a:sym typeface="Fira Sans Condensed Light"/>
              </a:rPr>
              <a:t>W</a:t>
            </a:r>
            <a:r>
              <a:rPr lang="en" sz="1200">
                <a:solidFill>
                  <a:schemeClr val="lt2"/>
                </a:solidFill>
                <a:latin typeface="Fira Sans Condensed Light"/>
                <a:ea typeface="Fira Sans Condensed Light"/>
                <a:cs typeface="Fira Sans Condensed Light"/>
                <a:sym typeface="Fira Sans Condensed Light"/>
              </a:rPr>
              <a:t>ith the huge amount of data, it is effortsome to maintain the model and update more frequently –lack of API for easy extraction and model training </a:t>
            </a:r>
          </a:p>
          <a:p>
            <a:pPr marL="171450" lvl="0" indent="-171450" algn="l" rtl="0">
              <a:spcBef>
                <a:spcPts val="0"/>
              </a:spcBef>
              <a:spcAft>
                <a:spcPts val="0"/>
              </a:spcAft>
              <a:buClr>
                <a:schemeClr val="tx2"/>
              </a:buClr>
              <a:buFont typeface="Arial" panose="020B0604020202020204" pitchFamily="34" charset="0"/>
              <a:buChar char="•"/>
            </a:pPr>
            <a:r>
              <a:rPr lang="en-US" sz="1200">
                <a:solidFill>
                  <a:schemeClr val="lt2"/>
                </a:solidFill>
                <a:latin typeface="Fira Sans Condensed Light"/>
                <a:ea typeface="Fira Sans Condensed Light"/>
                <a:cs typeface="Fira Sans Condensed Light"/>
                <a:sym typeface="Fira Sans Condensed Light"/>
              </a:rPr>
              <a:t>There are still employees who enter and approve transactions outside working hours and days</a:t>
            </a:r>
          </a:p>
          <a:p>
            <a:pPr marL="171450" lvl="0" indent="-171450" algn="l" rtl="0">
              <a:spcBef>
                <a:spcPts val="0"/>
              </a:spcBef>
              <a:spcAft>
                <a:spcPts val="0"/>
              </a:spcAft>
              <a:buClr>
                <a:schemeClr val="tx2"/>
              </a:buClr>
              <a:buFont typeface="Arial" panose="020B0604020202020204" pitchFamily="34" charset="0"/>
              <a:buChar char="•"/>
            </a:pPr>
            <a:r>
              <a:rPr lang="en-US" sz="1200">
                <a:solidFill>
                  <a:schemeClr val="lt2"/>
                </a:solidFill>
                <a:latin typeface="Fira Sans Condensed Light"/>
                <a:ea typeface="Fira Sans Condensed Light"/>
                <a:cs typeface="Fira Sans Condensed Light"/>
                <a:sym typeface="Fira Sans Condensed Light"/>
              </a:rPr>
              <a:t>There are walk-in transactions made outside working hours and days</a:t>
            </a:r>
          </a:p>
          <a:p>
            <a:pPr marL="171450" lvl="0" indent="-171450" algn="l" rtl="0">
              <a:spcBef>
                <a:spcPts val="0"/>
              </a:spcBef>
              <a:spcAft>
                <a:spcPts val="0"/>
              </a:spcAft>
              <a:buClr>
                <a:schemeClr val="tx2"/>
              </a:buClr>
              <a:buFont typeface="Arial" panose="020B0604020202020204" pitchFamily="34" charset="0"/>
              <a:buChar char="•"/>
            </a:pPr>
            <a:r>
              <a:rPr lang="en-US" sz="1200">
                <a:solidFill>
                  <a:schemeClr val="lt2"/>
                </a:solidFill>
                <a:latin typeface="Fira Sans Condensed Light"/>
                <a:ea typeface="Fira Sans Condensed Light"/>
                <a:cs typeface="Fira Sans Condensed Light"/>
                <a:sym typeface="Fira Sans Condensed Light"/>
              </a:rPr>
              <a:t>Backdating is still practiced with some </a:t>
            </a:r>
            <a:r>
              <a:rPr lang="en-US" sz="1200">
                <a:solidFill>
                  <a:schemeClr val="lt2"/>
                </a:solidFill>
              </a:rPr>
              <a:t>being done even</a:t>
            </a:r>
            <a:r>
              <a:rPr lang="en-US" sz="1200">
                <a:solidFill>
                  <a:schemeClr val="lt2"/>
                </a:solidFill>
                <a:latin typeface="Fira Sans Condensed Light"/>
                <a:ea typeface="Fira Sans Condensed Light"/>
                <a:cs typeface="Fira Sans Condensed Light"/>
                <a:sym typeface="Fira Sans Condensed Light"/>
              </a:rPr>
              <a:t> for transactions beyond a week</a:t>
            </a:r>
            <a:endParaRPr lang="en" sz="1200">
              <a:solidFill>
                <a:schemeClr val="lt2"/>
              </a:solidFill>
              <a:latin typeface="Fira Sans Condensed Light"/>
              <a:ea typeface="Fira Sans Condensed Light"/>
              <a:cs typeface="Fira Sans Condensed Light"/>
              <a:sym typeface="Fira Sans Condensed Light"/>
            </a:endParaRPr>
          </a:p>
          <a:p>
            <a:pPr marL="180000" indent="-180000">
              <a:buClr>
                <a:schemeClr val="tx2"/>
              </a:buClr>
              <a:buSzPct val="100000"/>
              <a:buFont typeface="Arial" panose="020B0604020202020204" pitchFamily="34" charset="0"/>
              <a:buChar char="•"/>
            </a:pPr>
            <a:r>
              <a:rPr lang="en-US" sz="1200">
                <a:solidFill>
                  <a:schemeClr val="lt2"/>
                </a:solidFill>
              </a:rPr>
              <a:t>Only </a:t>
            </a:r>
            <a:r>
              <a:rPr lang="en-US" sz="1200" b="1">
                <a:solidFill>
                  <a:schemeClr val="lt2"/>
                </a:solidFill>
              </a:rPr>
              <a:t>32%</a:t>
            </a:r>
            <a:r>
              <a:rPr lang="en-US" sz="1200">
                <a:solidFill>
                  <a:schemeClr val="lt2"/>
                </a:solidFill>
              </a:rPr>
              <a:t> of fraud loss was recovered</a:t>
            </a:r>
          </a:p>
          <a:p>
            <a:pPr marL="180000" indent="-180000">
              <a:buClr>
                <a:schemeClr val="tx2"/>
              </a:buClr>
              <a:buSzPct val="100000"/>
              <a:buFont typeface="Arial" panose="020B0604020202020204" pitchFamily="34" charset="0"/>
              <a:buChar char="•"/>
            </a:pPr>
            <a:r>
              <a:rPr lang="en-US" sz="1200">
                <a:solidFill>
                  <a:schemeClr val="lt2"/>
                </a:solidFill>
              </a:rPr>
              <a:t>Fraud was detected for an average of </a:t>
            </a:r>
            <a:r>
              <a:rPr lang="en-US" sz="1200" b="1">
                <a:solidFill>
                  <a:schemeClr val="lt2"/>
                </a:solidFill>
              </a:rPr>
              <a:t>2-3 months </a:t>
            </a:r>
            <a:r>
              <a:rPr lang="en-US" sz="1200">
                <a:solidFill>
                  <a:schemeClr val="lt2"/>
                </a:solidFill>
              </a:rPr>
              <a:t>(better than the regular ACFE’s 14 months)</a:t>
            </a:r>
          </a:p>
          <a:p>
            <a:pPr marL="180000" indent="-180000">
              <a:buClr>
                <a:schemeClr val="tx2"/>
              </a:buClr>
              <a:buSzPct val="100000"/>
              <a:buFont typeface="Arial" panose="020B0604020202020204" pitchFamily="34" charset="0"/>
              <a:buChar char="•"/>
            </a:pPr>
            <a:r>
              <a:rPr lang="en-US" sz="1200">
                <a:solidFill>
                  <a:schemeClr val="lt2"/>
                </a:solidFill>
              </a:rPr>
              <a:t>Fraudsters were mostly </a:t>
            </a:r>
            <a:r>
              <a:rPr lang="en-US" sz="1200" b="1">
                <a:solidFill>
                  <a:schemeClr val="lt2"/>
                </a:solidFill>
              </a:rPr>
              <a:t>Trust Staffs</a:t>
            </a:r>
          </a:p>
          <a:p>
            <a:pPr marL="180000" indent="-180000">
              <a:buClr>
                <a:schemeClr val="tx2"/>
              </a:buClr>
              <a:buSzPct val="100000"/>
              <a:buFont typeface="Arial" panose="020B0604020202020204" pitchFamily="34" charset="0"/>
              <a:buChar char="•"/>
            </a:pPr>
            <a:endParaRPr lang="en-US" sz="1400" b="1">
              <a:solidFill>
                <a:schemeClr val="lt2"/>
              </a:solidFill>
            </a:endParaRPr>
          </a:p>
          <a:p>
            <a:pPr marL="0" indent="0">
              <a:buClr>
                <a:schemeClr val="tx2"/>
              </a:buClr>
              <a:buSzPct val="100000"/>
              <a:buNone/>
            </a:pPr>
            <a:endParaRPr lang="en-US" sz="1400" b="1">
              <a:solidFill>
                <a:schemeClr val="lt2"/>
              </a:solidFill>
            </a:endParaRPr>
          </a:p>
        </p:txBody>
      </p:sp>
      <p:sp>
        <p:nvSpPr>
          <p:cNvPr id="3" name="Title 2">
            <a:extLst>
              <a:ext uri="{FF2B5EF4-FFF2-40B4-BE49-F238E27FC236}">
                <a16:creationId xmlns:a16="http://schemas.microsoft.com/office/drawing/2014/main" id="{A78FAA2E-5212-40D3-B82E-2F0C13070770}"/>
              </a:ext>
            </a:extLst>
          </p:cNvPr>
          <p:cNvSpPr>
            <a:spLocks noGrp="1"/>
          </p:cNvSpPr>
          <p:nvPr>
            <p:ph type="title"/>
          </p:nvPr>
        </p:nvSpPr>
        <p:spPr>
          <a:xfrm>
            <a:off x="196702" y="104403"/>
            <a:ext cx="8750596" cy="691043"/>
          </a:xfrm>
          <a:solidFill>
            <a:srgbClr val="1A3B43"/>
          </a:solidFill>
        </p:spPr>
        <p:txBody>
          <a:bodyPr anchor="ctr"/>
          <a:lstStyle/>
          <a:p>
            <a:pPr algn="l"/>
            <a:r>
              <a:rPr lang="en-PH" sz="2400"/>
              <a:t>Objective 3: To create a fraud detection model</a:t>
            </a:r>
          </a:p>
        </p:txBody>
      </p:sp>
      <p:sp>
        <p:nvSpPr>
          <p:cNvPr id="11" name="Google Shape;110;p25">
            <a:extLst>
              <a:ext uri="{FF2B5EF4-FFF2-40B4-BE49-F238E27FC236}">
                <a16:creationId xmlns:a16="http://schemas.microsoft.com/office/drawing/2014/main" id="{1664C1CA-D85B-44FF-8090-E0489B7E4885}"/>
              </a:ext>
            </a:extLst>
          </p:cNvPr>
          <p:cNvSpPr txBox="1">
            <a:spLocks/>
          </p:cNvSpPr>
          <p:nvPr/>
        </p:nvSpPr>
        <p:spPr>
          <a:xfrm>
            <a:off x="4572000" y="866554"/>
            <a:ext cx="4375298" cy="4157330"/>
          </a:xfrm>
          <a:prstGeom prst="rect">
            <a:avLst/>
          </a:prstGeom>
          <a:solidFill>
            <a:srgbClr val="1A3B43">
              <a:alpha val="80000"/>
            </a:srgbClr>
          </a:solidFill>
          <a:ln>
            <a:noFill/>
          </a:ln>
        </p:spPr>
        <p:txBody>
          <a:bodyPr spcFirstLastPara="1" wrap="square" lIns="234000" tIns="144000" rIns="234000"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buClr>
                <a:schemeClr val="tx2"/>
              </a:buClr>
              <a:buSzPct val="100000"/>
              <a:buFont typeface="Fira Sans Condensed Light"/>
              <a:buNone/>
            </a:pPr>
            <a:r>
              <a:rPr lang="en-US" sz="2400" b="1">
                <a:solidFill>
                  <a:schemeClr val="lt2"/>
                </a:solidFill>
                <a:latin typeface="+mj-lt"/>
              </a:rPr>
              <a:t>RECOMMENDATIONS</a:t>
            </a:r>
          </a:p>
          <a:p>
            <a:pPr marL="285750" indent="-285750">
              <a:buClr>
                <a:schemeClr val="tx2"/>
              </a:buClr>
              <a:buSzPct val="100000"/>
              <a:buFont typeface="Arial" panose="020B0604020202020204" pitchFamily="34" charset="0"/>
              <a:buChar char="•"/>
            </a:pPr>
            <a:r>
              <a:rPr lang="en-US" sz="1400" b="1">
                <a:solidFill>
                  <a:schemeClr val="lt2"/>
                </a:solidFill>
              </a:rPr>
              <a:t>CONTINUOUS ITERATION OF THE MODEL </a:t>
            </a:r>
          </a:p>
          <a:p>
            <a:pPr marL="825750" lvl="1" indent="-285750">
              <a:spcBef>
                <a:spcPts val="0"/>
              </a:spcBef>
              <a:buClr>
                <a:schemeClr val="tx2"/>
              </a:buClr>
              <a:buSzPct val="100000"/>
              <a:buFont typeface="Wingdings" panose="05000000000000000000" pitchFamily="2" charset="2"/>
              <a:buChar char="Ø"/>
            </a:pPr>
            <a:r>
              <a:rPr lang="en-US" sz="1100"/>
              <a:t>Trust and try the model in production to allow the ML to learn further characteristics</a:t>
            </a:r>
          </a:p>
          <a:p>
            <a:pPr marL="825750" lvl="1" indent="-285750">
              <a:spcBef>
                <a:spcPts val="0"/>
              </a:spcBef>
              <a:buClr>
                <a:schemeClr val="tx2"/>
              </a:buClr>
              <a:buSzPct val="100000"/>
              <a:buFont typeface="Wingdings" panose="05000000000000000000" pitchFamily="2" charset="2"/>
              <a:buChar char="Ø"/>
            </a:pPr>
            <a:r>
              <a:rPr lang="en-US" sz="1100"/>
              <a:t>Update the model monthly</a:t>
            </a:r>
          </a:p>
          <a:p>
            <a:pPr marL="285750" indent="-285750">
              <a:buClr>
                <a:schemeClr val="tx2"/>
              </a:buClr>
              <a:buSzPct val="100000"/>
              <a:buFont typeface="Arial" panose="020B0604020202020204" pitchFamily="34" charset="0"/>
              <a:buChar char="•"/>
            </a:pPr>
            <a:r>
              <a:rPr lang="en-US" sz="1400" b="1">
                <a:solidFill>
                  <a:schemeClr val="lt2"/>
                </a:solidFill>
              </a:rPr>
              <a:t>DATA WAREHOUSE</a:t>
            </a:r>
          </a:p>
          <a:p>
            <a:pPr marL="825750" lvl="1" indent="-285750">
              <a:spcBef>
                <a:spcPts val="0"/>
              </a:spcBef>
              <a:buClr>
                <a:schemeClr val="tx2"/>
              </a:buClr>
              <a:buSzPct val="100000"/>
              <a:buFont typeface="Wingdings" panose="05000000000000000000" pitchFamily="2" charset="2"/>
              <a:buChar char="Ø"/>
            </a:pPr>
            <a:r>
              <a:rPr lang="en-US" sz="1100"/>
              <a:t>Correct the system data </a:t>
            </a:r>
          </a:p>
          <a:p>
            <a:pPr marL="825750" lvl="1" indent="-285750">
              <a:spcBef>
                <a:spcPts val="0"/>
              </a:spcBef>
              <a:buClr>
                <a:schemeClr val="tx2"/>
              </a:buClr>
              <a:buSzPct val="100000"/>
              <a:buFont typeface="Wingdings" panose="05000000000000000000" pitchFamily="2" charset="2"/>
              <a:buChar char="Ø"/>
            </a:pPr>
            <a:r>
              <a:rPr lang="en-US" sz="1100"/>
              <a:t>Enable the use of API to make model refresh and updating efficient </a:t>
            </a:r>
          </a:p>
          <a:p>
            <a:pPr marL="825750" lvl="1" indent="-285750">
              <a:spcBef>
                <a:spcPts val="0"/>
              </a:spcBef>
              <a:buClr>
                <a:schemeClr val="tx2"/>
              </a:buClr>
              <a:buSzPct val="100000"/>
              <a:buFont typeface="Wingdings" panose="05000000000000000000" pitchFamily="2" charset="2"/>
              <a:buChar char="Ø"/>
            </a:pPr>
            <a:r>
              <a:rPr lang="en-US" sz="1100"/>
              <a:t>Pull data from </a:t>
            </a:r>
            <a:r>
              <a:rPr lang="en-US" sz="1100" err="1"/>
              <a:t>Instafin</a:t>
            </a:r>
            <a:r>
              <a:rPr lang="en-US" sz="1100"/>
              <a:t> to </a:t>
            </a:r>
            <a:r>
              <a:rPr lang="en-US" sz="1100" err="1"/>
              <a:t>AzureSQL</a:t>
            </a:r>
            <a:r>
              <a:rPr lang="en-US" sz="1100"/>
              <a:t> and/or replicate </a:t>
            </a:r>
            <a:r>
              <a:rPr lang="en-US" sz="1100" err="1"/>
              <a:t>Instafin’s</a:t>
            </a:r>
            <a:r>
              <a:rPr lang="en-US" sz="1100"/>
              <a:t> database</a:t>
            </a:r>
          </a:p>
          <a:p>
            <a:pPr marL="285750" indent="-285750">
              <a:buClr>
                <a:schemeClr val="tx2"/>
              </a:buClr>
              <a:buSzPct val="100000"/>
              <a:buFont typeface="Arial" panose="020B0604020202020204" pitchFamily="34" charset="0"/>
              <a:buChar char="•"/>
            </a:pPr>
            <a:r>
              <a:rPr lang="en-US" sz="1400" b="1">
                <a:solidFill>
                  <a:schemeClr val="lt2"/>
                </a:solidFill>
              </a:rPr>
              <a:t>CREATE FRAUD-RESISTANT ENVIRONMENT</a:t>
            </a:r>
          </a:p>
          <a:p>
            <a:pPr marL="825750" lvl="1" indent="-285750">
              <a:spcBef>
                <a:spcPts val="0"/>
              </a:spcBef>
              <a:buClr>
                <a:schemeClr val="tx2"/>
              </a:buClr>
              <a:buSzPct val="100000"/>
              <a:buFont typeface="Wingdings" panose="05000000000000000000" pitchFamily="2" charset="2"/>
              <a:buChar char="Ø"/>
            </a:pPr>
            <a:r>
              <a:rPr lang="en-US" sz="1100"/>
              <a:t>Define acceptable and unacceptable activities</a:t>
            </a:r>
          </a:p>
          <a:p>
            <a:pPr marL="900000" lvl="2" indent="-180000">
              <a:spcBef>
                <a:spcPts val="0"/>
              </a:spcBef>
              <a:buClr>
                <a:schemeClr val="tx2"/>
              </a:buClr>
              <a:buSzPct val="100000"/>
              <a:buFont typeface="Courier New" panose="02070309020205020404" pitchFamily="49" charset="0"/>
              <a:buChar char="o"/>
            </a:pPr>
            <a:r>
              <a:rPr lang="en-US" sz="1100"/>
              <a:t>Limit the transactions that are prone to fraud –i.e. transacting outside working hours, backdating, etc. </a:t>
            </a:r>
          </a:p>
          <a:p>
            <a:pPr marL="825750" lvl="1" indent="-285750">
              <a:spcBef>
                <a:spcPts val="0"/>
              </a:spcBef>
              <a:buClr>
                <a:schemeClr val="tx2"/>
              </a:buClr>
              <a:buSzPct val="100000"/>
              <a:buFont typeface="Wingdings" panose="05000000000000000000" pitchFamily="2" charset="2"/>
              <a:buChar char="Ø"/>
            </a:pPr>
            <a:r>
              <a:rPr lang="en-US" sz="1100"/>
              <a:t>Fully investigate anomaly or suspected fraud </a:t>
            </a:r>
          </a:p>
          <a:p>
            <a:pPr marL="900000" lvl="2" indent="-180000">
              <a:spcBef>
                <a:spcPts val="0"/>
              </a:spcBef>
              <a:buClr>
                <a:schemeClr val="tx2"/>
              </a:buClr>
              <a:buSzPct val="100000"/>
              <a:buFont typeface="Courier New" panose="02070309020205020404" pitchFamily="49" charset="0"/>
              <a:buChar char="o"/>
            </a:pPr>
            <a:r>
              <a:rPr lang="en-US" sz="1100"/>
              <a:t>Immediately investigate the possible fraud to improve detection from 2-3 months to 1 month</a:t>
            </a:r>
          </a:p>
          <a:p>
            <a:pPr marL="825750" lvl="1" indent="-285750">
              <a:spcBef>
                <a:spcPts val="0"/>
              </a:spcBef>
              <a:buClr>
                <a:schemeClr val="tx2"/>
              </a:buClr>
              <a:buSzPct val="100000"/>
              <a:buFont typeface="Wingdings" panose="05000000000000000000" pitchFamily="2" charset="2"/>
              <a:buChar char="Ø"/>
            </a:pPr>
            <a:r>
              <a:rPr lang="en-US" sz="1100"/>
              <a:t>Treat offenders in a consistent manner.</a:t>
            </a:r>
            <a:endParaRPr lang="en-US"/>
          </a:p>
          <a:p>
            <a:pPr marL="825750" lvl="1" indent="-285750">
              <a:spcBef>
                <a:spcPts val="0"/>
              </a:spcBef>
              <a:buClr>
                <a:schemeClr val="tx2"/>
              </a:buClr>
              <a:buSzPct val="100000"/>
              <a:buFont typeface="Wingdings" panose="05000000000000000000" pitchFamily="2" charset="2"/>
              <a:buChar char="Ø"/>
            </a:pPr>
            <a:endParaRPr lang="en-US"/>
          </a:p>
          <a:p>
            <a:pPr marL="540000" lvl="1" indent="0">
              <a:spcBef>
                <a:spcPts val="0"/>
              </a:spcBef>
              <a:buClr>
                <a:schemeClr val="tx2"/>
              </a:buClr>
              <a:buSzPct val="100000"/>
              <a:buNone/>
            </a:pPr>
            <a:endParaRPr lang="en-US">
              <a:solidFill>
                <a:schemeClr val="lt2"/>
              </a:solidFill>
            </a:endParaRPr>
          </a:p>
          <a:p>
            <a:pPr marL="434250" lvl="1" indent="0">
              <a:spcBef>
                <a:spcPts val="0"/>
              </a:spcBef>
              <a:buClr>
                <a:schemeClr val="tx2"/>
              </a:buClr>
              <a:buSzPct val="100000"/>
              <a:buNone/>
            </a:pPr>
            <a:endParaRPr lang="en"/>
          </a:p>
        </p:txBody>
      </p:sp>
      <p:pic>
        <p:nvPicPr>
          <p:cNvPr id="12" name="Picture 11">
            <a:extLst>
              <a:ext uri="{FF2B5EF4-FFF2-40B4-BE49-F238E27FC236}">
                <a16:creationId xmlns:a16="http://schemas.microsoft.com/office/drawing/2014/main" id="{9BACF1C5-F81B-472F-B161-C2B2E67EF172}"/>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48746" y="33295"/>
            <a:ext cx="583612" cy="691043"/>
          </a:xfrm>
          <a:prstGeom prst="rect">
            <a:avLst/>
          </a:prstGeom>
        </p:spPr>
      </p:pic>
    </p:spTree>
    <p:extLst>
      <p:ext uri="{BB962C8B-B14F-4D97-AF65-F5344CB8AC3E}">
        <p14:creationId xmlns:p14="http://schemas.microsoft.com/office/powerpoint/2010/main" val="40524963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102487" y="900277"/>
            <a:ext cx="258964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Fraud Monitoring</a:t>
            </a:r>
            <a:endParaRPr/>
          </a:p>
        </p:txBody>
      </p:sp>
      <p:sp>
        <p:nvSpPr>
          <p:cNvPr id="116" name="Google Shape;116;p26"/>
          <p:cNvSpPr txBox="1">
            <a:spLocks noGrp="1"/>
          </p:cNvSpPr>
          <p:nvPr>
            <p:ph type="subTitle" idx="1"/>
          </p:nvPr>
        </p:nvSpPr>
        <p:spPr>
          <a:xfrm>
            <a:off x="1102486" y="1227227"/>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Improve the template and add Client ID, Transaction ID, and Loan ID for better tracing in Instafin</a:t>
            </a:r>
            <a:endParaRPr/>
          </a:p>
        </p:txBody>
      </p:sp>
      <p:sp>
        <p:nvSpPr>
          <p:cNvPr id="117" name="Google Shape;117;p26"/>
          <p:cNvSpPr txBox="1">
            <a:spLocks noGrp="1"/>
          </p:cNvSpPr>
          <p:nvPr>
            <p:ph type="title" idx="2"/>
          </p:nvPr>
        </p:nvSpPr>
        <p:spPr>
          <a:xfrm>
            <a:off x="4797766" y="900277"/>
            <a:ext cx="4184213"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Instafin Application Controls</a:t>
            </a:r>
            <a:endParaRPr/>
          </a:p>
        </p:txBody>
      </p:sp>
      <p:sp>
        <p:nvSpPr>
          <p:cNvPr id="118" name="Google Shape;118;p26"/>
          <p:cNvSpPr txBox="1">
            <a:spLocks noGrp="1"/>
          </p:cNvSpPr>
          <p:nvPr>
            <p:ph type="subTitle" idx="3"/>
          </p:nvPr>
        </p:nvSpPr>
        <p:spPr>
          <a:xfrm>
            <a:off x="4797767" y="1227252"/>
            <a:ext cx="3659778"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Implement input controls Instafin, e.g. character length requirements and drop-down lists</a:t>
            </a:r>
            <a:endParaRPr/>
          </a:p>
        </p:txBody>
      </p:sp>
      <p:sp>
        <p:nvSpPr>
          <p:cNvPr id="119" name="Google Shape;119;p26"/>
          <p:cNvSpPr txBox="1">
            <a:spLocks noGrp="1"/>
          </p:cNvSpPr>
          <p:nvPr>
            <p:ph type="title" idx="4"/>
          </p:nvPr>
        </p:nvSpPr>
        <p:spPr>
          <a:xfrm>
            <a:off x="937142" y="2811644"/>
            <a:ext cx="2339100" cy="644699"/>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Data </a:t>
            </a:r>
            <a:br>
              <a:rPr lang="en"/>
            </a:br>
            <a:r>
              <a:rPr lang="en"/>
              <a:t>Warehouse</a:t>
            </a:r>
            <a:endParaRPr/>
          </a:p>
        </p:txBody>
      </p:sp>
      <p:sp>
        <p:nvSpPr>
          <p:cNvPr id="120" name="Google Shape;120;p26"/>
          <p:cNvSpPr txBox="1">
            <a:spLocks noGrp="1"/>
          </p:cNvSpPr>
          <p:nvPr>
            <p:ph type="subTitle" idx="5"/>
          </p:nvPr>
        </p:nvSpPr>
        <p:spPr>
          <a:xfrm>
            <a:off x="990515" y="3430508"/>
            <a:ext cx="1526959"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Pull data from Instafin to AzureSQL and/or replicate Instafin’s database</a:t>
            </a:r>
            <a:endParaRPr/>
          </a:p>
        </p:txBody>
      </p:sp>
      <p:sp>
        <p:nvSpPr>
          <p:cNvPr id="121" name="Google Shape;121;p26"/>
          <p:cNvSpPr txBox="1">
            <a:spLocks noGrp="1"/>
          </p:cNvSpPr>
          <p:nvPr>
            <p:ph type="title" idx="6"/>
          </p:nvPr>
        </p:nvSpPr>
        <p:spPr>
          <a:xfrm>
            <a:off x="3460789" y="2811645"/>
            <a:ext cx="2828271" cy="644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Data Quality Imrovement</a:t>
            </a:r>
            <a:endParaRPr/>
          </a:p>
        </p:txBody>
      </p:sp>
      <p:sp>
        <p:nvSpPr>
          <p:cNvPr id="122" name="Google Shape;122;p26"/>
          <p:cNvSpPr txBox="1">
            <a:spLocks noGrp="1"/>
          </p:cNvSpPr>
          <p:nvPr>
            <p:ph type="subTitle" idx="7"/>
          </p:nvPr>
        </p:nvSpPr>
        <p:spPr>
          <a:xfrm>
            <a:off x="3460789" y="3430508"/>
            <a:ext cx="2020896"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Our team will send the list of dataset with quality issues for manual correction/updating in Instafin </a:t>
            </a:r>
            <a:endParaRPr/>
          </a:p>
        </p:txBody>
      </p:sp>
      <p:sp>
        <p:nvSpPr>
          <p:cNvPr id="123" name="Google Shape;123;p26"/>
          <p:cNvSpPr txBox="1">
            <a:spLocks noGrp="1"/>
          </p:cNvSpPr>
          <p:nvPr>
            <p:ph type="title" idx="8"/>
          </p:nvPr>
        </p:nvSpPr>
        <p:spPr>
          <a:xfrm>
            <a:off x="181539" y="333136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24" name="Google Shape;124;p26"/>
          <p:cNvSpPr txBox="1">
            <a:spLocks noGrp="1"/>
          </p:cNvSpPr>
          <p:nvPr>
            <p:ph type="title" idx="9"/>
          </p:nvPr>
        </p:nvSpPr>
        <p:spPr>
          <a:xfrm>
            <a:off x="295111" y="117800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2664214" y="340908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01192" y="1164227"/>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27" name="Google Shape;127;p26"/>
          <p:cNvCxnSpPr/>
          <p:nvPr/>
        </p:nvCxnSpPr>
        <p:spPr>
          <a:xfrm>
            <a:off x="857740" y="3236477"/>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677468" y="1065242"/>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3340068" y="3219762"/>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971312" y="1067880"/>
            <a:ext cx="0" cy="630600"/>
          </a:xfrm>
          <a:prstGeom prst="straightConnector1">
            <a:avLst/>
          </a:prstGeom>
          <a:noFill/>
          <a:ln w="19050" cap="flat" cmpd="sng">
            <a:solidFill>
              <a:schemeClr val="lt2"/>
            </a:solidFill>
            <a:prstDash val="solid"/>
            <a:round/>
            <a:headEnd type="oval" w="med" len="med"/>
            <a:tailEnd type="oval" w="med" len="med"/>
          </a:ln>
        </p:spPr>
      </p:cxnSp>
      <p:sp>
        <p:nvSpPr>
          <p:cNvPr id="18" name="Google Shape;699;p36">
            <a:extLst>
              <a:ext uri="{FF2B5EF4-FFF2-40B4-BE49-F238E27FC236}">
                <a16:creationId xmlns:a16="http://schemas.microsoft.com/office/drawing/2014/main" id="{B1D09C5D-4D98-4CAE-9537-77D4A2619689}"/>
              </a:ext>
            </a:extLst>
          </p:cNvPr>
          <p:cNvSpPr txBox="1">
            <a:spLocks/>
          </p:cNvSpPr>
          <p:nvPr/>
        </p:nvSpPr>
        <p:spPr>
          <a:xfrm>
            <a:off x="720000" y="12163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algn="ctr"/>
            <a:r>
              <a:rPr lang="en-PH" sz="3000"/>
              <a:t>SUMMARY </a:t>
            </a:r>
          </a:p>
        </p:txBody>
      </p:sp>
      <p:pic>
        <p:nvPicPr>
          <p:cNvPr id="19" name="Picture 18">
            <a:extLst>
              <a:ext uri="{FF2B5EF4-FFF2-40B4-BE49-F238E27FC236}">
                <a16:creationId xmlns:a16="http://schemas.microsoft.com/office/drawing/2014/main" id="{FC1A79C9-C3DE-484D-8AAC-E23591AD7B6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48746" y="33295"/>
            <a:ext cx="583612" cy="691043"/>
          </a:xfrm>
          <a:prstGeom prst="rect">
            <a:avLst/>
          </a:prstGeom>
        </p:spPr>
      </p:pic>
      <p:sp>
        <p:nvSpPr>
          <p:cNvPr id="20" name="Google Shape;115;p26">
            <a:extLst>
              <a:ext uri="{FF2B5EF4-FFF2-40B4-BE49-F238E27FC236}">
                <a16:creationId xmlns:a16="http://schemas.microsoft.com/office/drawing/2014/main" id="{2BA92D18-BF81-40A8-813D-7D70EFBA20D7}"/>
              </a:ext>
            </a:extLst>
          </p:cNvPr>
          <p:cNvSpPr txBox="1">
            <a:spLocks/>
          </p:cNvSpPr>
          <p:nvPr/>
        </p:nvSpPr>
        <p:spPr>
          <a:xfrm>
            <a:off x="6264414" y="2909862"/>
            <a:ext cx="2184332"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PH"/>
              <a:t>Fraud Investigations</a:t>
            </a:r>
          </a:p>
        </p:txBody>
      </p:sp>
      <p:sp>
        <p:nvSpPr>
          <p:cNvPr id="21" name="Google Shape;116;p26">
            <a:extLst>
              <a:ext uri="{FF2B5EF4-FFF2-40B4-BE49-F238E27FC236}">
                <a16:creationId xmlns:a16="http://schemas.microsoft.com/office/drawing/2014/main" id="{748C93D4-F19D-403D-88AA-F02C482A14A8}"/>
              </a:ext>
            </a:extLst>
          </p:cNvPr>
          <p:cNvSpPr txBox="1">
            <a:spLocks/>
          </p:cNvSpPr>
          <p:nvPr/>
        </p:nvSpPr>
        <p:spPr>
          <a:xfrm>
            <a:off x="6289060" y="3430508"/>
            <a:ext cx="265725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pPr>
            <a:r>
              <a:rPr lang="en-US"/>
              <a:t>Our team will send a copy of the transactions with fraud tags and their anomaly score as basis for fraud investigations, the dashboard also has a search function</a:t>
            </a:r>
          </a:p>
        </p:txBody>
      </p:sp>
      <p:sp>
        <p:nvSpPr>
          <p:cNvPr id="22" name="Google Shape;124;p26">
            <a:extLst>
              <a:ext uri="{FF2B5EF4-FFF2-40B4-BE49-F238E27FC236}">
                <a16:creationId xmlns:a16="http://schemas.microsoft.com/office/drawing/2014/main" id="{9FE573BA-10B5-4257-BDAB-FCC3CFD6209C}"/>
              </a:ext>
            </a:extLst>
          </p:cNvPr>
          <p:cNvSpPr txBox="1">
            <a:spLocks/>
          </p:cNvSpPr>
          <p:nvPr/>
        </p:nvSpPr>
        <p:spPr>
          <a:xfrm>
            <a:off x="5441842" y="3353481"/>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a:t>05</a:t>
            </a:r>
          </a:p>
        </p:txBody>
      </p:sp>
      <p:cxnSp>
        <p:nvCxnSpPr>
          <p:cNvPr id="23" name="Google Shape;130;p26">
            <a:extLst>
              <a:ext uri="{FF2B5EF4-FFF2-40B4-BE49-F238E27FC236}">
                <a16:creationId xmlns:a16="http://schemas.microsoft.com/office/drawing/2014/main" id="{155C0E19-DF39-4403-A0B4-47A4729F38A2}"/>
              </a:ext>
            </a:extLst>
          </p:cNvPr>
          <p:cNvCxnSpPr/>
          <p:nvPr/>
        </p:nvCxnSpPr>
        <p:spPr>
          <a:xfrm>
            <a:off x="6118043" y="3243359"/>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777589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500">
                <a:latin typeface="Rajdhani"/>
                <a:ea typeface="Rajdhani"/>
                <a:cs typeface="Rajdhani"/>
                <a:sym typeface="Rajdhani"/>
              </a:rPr>
              <a:t>THANK YOU!!!</a:t>
            </a:r>
            <a:endParaRPr sz="6500">
              <a:latin typeface="Rajdhani"/>
              <a:ea typeface="Rajdhani"/>
              <a:cs typeface="Rajdhani"/>
              <a:sym typeface="Rajdhani"/>
            </a:endParaRPr>
          </a:p>
        </p:txBody>
      </p:sp>
      <p:sp>
        <p:nvSpPr>
          <p:cNvPr id="103" name="Google Shape;103;p24"/>
          <p:cNvSpPr txBox="1">
            <a:spLocks noGrp="1"/>
          </p:cNvSpPr>
          <p:nvPr>
            <p:ph type="subTitle" idx="1"/>
          </p:nvPr>
        </p:nvSpPr>
        <p:spPr>
          <a:xfrm>
            <a:off x="822631" y="3578984"/>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Sans Condensed Light"/>
                <a:ea typeface="Fira Sans Condensed Light"/>
                <a:cs typeface="Fira Sans Condensed Light"/>
                <a:sym typeface="Fira Sans Condensed Light"/>
              </a:rPr>
              <a:t>BEBIBoys at your service… ^^/</a:t>
            </a:r>
            <a:endParaRPr>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3">
            <a:alphaModFix/>
          </a:blip>
          <a:srcRect l="6664" t="4858" r="6220" b="5495"/>
          <a:stretch/>
        </p:blipFill>
        <p:spPr>
          <a:xfrm>
            <a:off x="4046050" y="411988"/>
            <a:ext cx="4197350" cy="4319530"/>
          </a:xfrm>
          <a:prstGeom prst="rect">
            <a:avLst/>
          </a:prstGeom>
          <a:noFill/>
          <a:ln>
            <a:noFill/>
          </a:ln>
        </p:spPr>
      </p:pic>
      <p:pic>
        <p:nvPicPr>
          <p:cNvPr id="5" name="Picture 4">
            <a:extLst>
              <a:ext uri="{FF2B5EF4-FFF2-40B4-BE49-F238E27FC236}">
                <a16:creationId xmlns:a16="http://schemas.microsoft.com/office/drawing/2014/main" id="{AC67ECD3-20D5-45F9-8714-41699958AEBA}"/>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6755" y="53162"/>
            <a:ext cx="765876" cy="906858"/>
          </a:xfrm>
          <a:prstGeom prst="rect">
            <a:avLst/>
          </a:prstGeom>
        </p:spPr>
      </p:pic>
    </p:spTree>
    <p:extLst>
      <p:ext uri="{BB962C8B-B14F-4D97-AF65-F5344CB8AC3E}">
        <p14:creationId xmlns:p14="http://schemas.microsoft.com/office/powerpoint/2010/main" val="2213356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450476" y="179073"/>
            <a:ext cx="7537078" cy="10378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the presence of anti-fraud controls relate to median loss?</a:t>
            </a:r>
            <a:endParaRPr/>
          </a:p>
        </p:txBody>
      </p:sp>
      <p:cxnSp>
        <p:nvCxnSpPr>
          <p:cNvPr id="1763" name="Google Shape;1763;p45"/>
          <p:cNvCxnSpPr>
            <a:cxnSpLocks/>
          </p:cNvCxnSpPr>
          <p:nvPr/>
        </p:nvCxnSpPr>
        <p:spPr>
          <a:xfrm rot="5400000">
            <a:off x="6232049" y="3160861"/>
            <a:ext cx="0" cy="630600"/>
          </a:xfrm>
          <a:prstGeom prst="straightConnector1">
            <a:avLst/>
          </a:prstGeom>
          <a:noFill/>
          <a:ln w="19050" cap="flat" cmpd="sng">
            <a:solidFill>
              <a:schemeClr val="lt2"/>
            </a:solidFill>
            <a:prstDash val="solid"/>
            <a:round/>
            <a:headEnd type="oval" w="med" len="med"/>
            <a:tailEnd type="oval" w="med" len="med"/>
          </a:ln>
        </p:spPr>
      </p:cxnSp>
      <p:sp>
        <p:nvSpPr>
          <p:cNvPr id="11" name="Google Shape;1762;p45">
            <a:extLst>
              <a:ext uri="{FF2B5EF4-FFF2-40B4-BE49-F238E27FC236}">
                <a16:creationId xmlns:a16="http://schemas.microsoft.com/office/drawing/2014/main" id="{14A4D6C3-1B35-4F22-B8E3-EAB89144D36E}"/>
              </a:ext>
            </a:extLst>
          </p:cNvPr>
          <p:cNvSpPr txBox="1">
            <a:spLocks/>
          </p:cNvSpPr>
          <p:nvPr/>
        </p:nvSpPr>
        <p:spPr>
          <a:xfrm>
            <a:off x="5082988" y="4817675"/>
            <a:ext cx="4061012"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a:t>Source: ACFE Report to the Nations 2020</a:t>
            </a:r>
          </a:p>
        </p:txBody>
      </p:sp>
      <p:pic>
        <p:nvPicPr>
          <p:cNvPr id="7" name="Picture 6">
            <a:extLst>
              <a:ext uri="{FF2B5EF4-FFF2-40B4-BE49-F238E27FC236}">
                <a16:creationId xmlns:a16="http://schemas.microsoft.com/office/drawing/2014/main" id="{0B952BF5-8F1A-4032-908E-8FCBB667D742}"/>
              </a:ext>
            </a:extLst>
          </p:cNvPr>
          <p:cNvPicPr>
            <a:picLocks noChangeAspect="1"/>
          </p:cNvPicPr>
          <p:nvPr/>
        </p:nvPicPr>
        <p:blipFill>
          <a:blip r:embed="rId3">
            <a:duotone>
              <a:prstClr val="black"/>
              <a:schemeClr val="accent1">
                <a:tint val="45000"/>
                <a:satMod val="400000"/>
              </a:schemeClr>
            </a:duotone>
          </a:blip>
          <a:stretch>
            <a:fillRect/>
          </a:stretch>
        </p:blipFill>
        <p:spPr>
          <a:xfrm>
            <a:off x="548933" y="1216958"/>
            <a:ext cx="6537665" cy="3600717"/>
          </a:xfrm>
          <a:prstGeom prst="rect">
            <a:avLst/>
          </a:prstGeom>
          <a:effectLst>
            <a:outerShdw blurRad="50800" dist="38100" dir="2700000" algn="tl" rotWithShape="0">
              <a:prstClr val="black">
                <a:alpha val="40000"/>
              </a:prstClr>
            </a:outerShdw>
          </a:effectLst>
        </p:spPr>
      </p:pic>
      <p:sp>
        <p:nvSpPr>
          <p:cNvPr id="6" name="Rectangle: Rounded Corners 5">
            <a:extLst>
              <a:ext uri="{FF2B5EF4-FFF2-40B4-BE49-F238E27FC236}">
                <a16:creationId xmlns:a16="http://schemas.microsoft.com/office/drawing/2014/main" id="{1EE8AB89-77EC-47F8-8CEC-917D9B9BAA6F}"/>
              </a:ext>
            </a:extLst>
          </p:cNvPr>
          <p:cNvSpPr/>
          <p:nvPr/>
        </p:nvSpPr>
        <p:spPr>
          <a:xfrm>
            <a:off x="548933" y="3207124"/>
            <a:ext cx="6537665" cy="168088"/>
          </a:xfrm>
          <a:prstGeom prst="round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 name="Picture 7">
            <a:extLst>
              <a:ext uri="{FF2B5EF4-FFF2-40B4-BE49-F238E27FC236}">
                <a16:creationId xmlns:a16="http://schemas.microsoft.com/office/drawing/2014/main" id="{8DE8D8C5-CA78-4647-8C3D-E25FABC676B6}"/>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spTree>
    <p:extLst>
      <p:ext uri="{BB962C8B-B14F-4D97-AF65-F5344CB8AC3E}">
        <p14:creationId xmlns:p14="http://schemas.microsoft.com/office/powerpoint/2010/main" val="3595299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450476" y="179073"/>
            <a:ext cx="7976832" cy="604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usual profile of a fraud perpetrator?</a:t>
            </a:r>
            <a:endParaRPr/>
          </a:p>
        </p:txBody>
      </p:sp>
      <p:sp>
        <p:nvSpPr>
          <p:cNvPr id="11" name="Google Shape;1762;p45">
            <a:extLst>
              <a:ext uri="{FF2B5EF4-FFF2-40B4-BE49-F238E27FC236}">
                <a16:creationId xmlns:a16="http://schemas.microsoft.com/office/drawing/2014/main" id="{14A4D6C3-1B35-4F22-B8E3-EAB89144D36E}"/>
              </a:ext>
            </a:extLst>
          </p:cNvPr>
          <p:cNvSpPr txBox="1">
            <a:spLocks/>
          </p:cNvSpPr>
          <p:nvPr/>
        </p:nvSpPr>
        <p:spPr>
          <a:xfrm>
            <a:off x="5082988" y="4817675"/>
            <a:ext cx="4061012"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a:t>Source: ACFE Report to the Nations 2020 Asia-Pacific Edition</a:t>
            </a:r>
          </a:p>
        </p:txBody>
      </p:sp>
      <p:pic>
        <p:nvPicPr>
          <p:cNvPr id="8" name="Picture 7">
            <a:extLst>
              <a:ext uri="{FF2B5EF4-FFF2-40B4-BE49-F238E27FC236}">
                <a16:creationId xmlns:a16="http://schemas.microsoft.com/office/drawing/2014/main" id="{8DE8D8C5-CA78-4647-8C3D-E25FABC676B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pic>
        <p:nvPicPr>
          <p:cNvPr id="3" name="Picture 2">
            <a:extLst>
              <a:ext uri="{FF2B5EF4-FFF2-40B4-BE49-F238E27FC236}">
                <a16:creationId xmlns:a16="http://schemas.microsoft.com/office/drawing/2014/main" id="{5D650AC2-0C9B-438F-91BA-DA050565E171}"/>
              </a:ext>
            </a:extLst>
          </p:cNvPr>
          <p:cNvPicPr>
            <a:picLocks noChangeAspect="1"/>
          </p:cNvPicPr>
          <p:nvPr/>
        </p:nvPicPr>
        <p:blipFill>
          <a:blip r:embed="rId5">
            <a:duotone>
              <a:schemeClr val="accent5">
                <a:shade val="45000"/>
                <a:satMod val="135000"/>
              </a:schemeClr>
              <a:prstClr val="white"/>
            </a:duotone>
          </a:blip>
          <a:stretch>
            <a:fillRect/>
          </a:stretch>
        </p:blipFill>
        <p:spPr>
          <a:xfrm>
            <a:off x="578504" y="877148"/>
            <a:ext cx="2280997" cy="3600716"/>
          </a:xfrm>
          <a:prstGeom prst="rect">
            <a:avLst/>
          </a:prstGeom>
        </p:spPr>
      </p:pic>
      <p:pic>
        <p:nvPicPr>
          <p:cNvPr id="5" name="Picture 4">
            <a:extLst>
              <a:ext uri="{FF2B5EF4-FFF2-40B4-BE49-F238E27FC236}">
                <a16:creationId xmlns:a16="http://schemas.microsoft.com/office/drawing/2014/main" id="{943391D3-147A-4810-B23A-7F22D8B5542E}"/>
              </a:ext>
            </a:extLst>
          </p:cNvPr>
          <p:cNvPicPr>
            <a:picLocks noChangeAspect="1"/>
          </p:cNvPicPr>
          <p:nvPr/>
        </p:nvPicPr>
        <p:blipFill>
          <a:blip r:embed="rId6">
            <a:duotone>
              <a:schemeClr val="accent5">
                <a:shade val="45000"/>
                <a:satMod val="135000"/>
              </a:schemeClr>
              <a:prstClr val="white"/>
            </a:duotone>
          </a:blip>
          <a:stretch>
            <a:fillRect/>
          </a:stretch>
        </p:blipFill>
        <p:spPr>
          <a:xfrm>
            <a:off x="3070568" y="880943"/>
            <a:ext cx="2160433" cy="3596922"/>
          </a:xfrm>
          <a:prstGeom prst="rect">
            <a:avLst/>
          </a:prstGeom>
        </p:spPr>
      </p:pic>
      <p:pic>
        <p:nvPicPr>
          <p:cNvPr id="21" name="Picture 20">
            <a:extLst>
              <a:ext uri="{FF2B5EF4-FFF2-40B4-BE49-F238E27FC236}">
                <a16:creationId xmlns:a16="http://schemas.microsoft.com/office/drawing/2014/main" id="{97A1AE7A-FA83-47C2-99E7-588B8670F847}"/>
              </a:ext>
            </a:extLst>
          </p:cNvPr>
          <p:cNvPicPr>
            <a:picLocks noChangeAspect="1"/>
          </p:cNvPicPr>
          <p:nvPr/>
        </p:nvPicPr>
        <p:blipFill>
          <a:blip r:embed="rId7">
            <a:duotone>
              <a:schemeClr val="accent5">
                <a:shade val="45000"/>
                <a:satMod val="135000"/>
              </a:schemeClr>
              <a:prstClr val="white"/>
            </a:duotone>
          </a:blip>
          <a:stretch>
            <a:fillRect/>
          </a:stretch>
        </p:blipFill>
        <p:spPr>
          <a:xfrm>
            <a:off x="5442068" y="877150"/>
            <a:ext cx="2588735" cy="922759"/>
          </a:xfrm>
          <a:prstGeom prst="rect">
            <a:avLst/>
          </a:prstGeom>
        </p:spPr>
      </p:pic>
      <p:pic>
        <p:nvPicPr>
          <p:cNvPr id="23" name="Picture 22">
            <a:extLst>
              <a:ext uri="{FF2B5EF4-FFF2-40B4-BE49-F238E27FC236}">
                <a16:creationId xmlns:a16="http://schemas.microsoft.com/office/drawing/2014/main" id="{B32B25D9-CC93-43FF-A7C1-B2B8AC28E0D3}"/>
              </a:ext>
            </a:extLst>
          </p:cNvPr>
          <p:cNvPicPr>
            <a:picLocks noChangeAspect="1"/>
          </p:cNvPicPr>
          <p:nvPr/>
        </p:nvPicPr>
        <p:blipFill>
          <a:blip r:embed="rId8">
            <a:duotone>
              <a:schemeClr val="accent5">
                <a:shade val="45000"/>
                <a:satMod val="135000"/>
              </a:schemeClr>
              <a:prstClr val="white"/>
            </a:duotone>
          </a:blip>
          <a:stretch>
            <a:fillRect/>
          </a:stretch>
        </p:blipFill>
        <p:spPr>
          <a:xfrm>
            <a:off x="5442068" y="1910948"/>
            <a:ext cx="2588735" cy="979963"/>
          </a:xfrm>
          <a:prstGeom prst="rect">
            <a:avLst/>
          </a:prstGeom>
        </p:spPr>
      </p:pic>
      <p:pic>
        <p:nvPicPr>
          <p:cNvPr id="25" name="Picture 24">
            <a:extLst>
              <a:ext uri="{FF2B5EF4-FFF2-40B4-BE49-F238E27FC236}">
                <a16:creationId xmlns:a16="http://schemas.microsoft.com/office/drawing/2014/main" id="{769A8BCF-9D1D-4B64-9DC5-EA7C1F0BD263}"/>
              </a:ext>
            </a:extLst>
          </p:cNvPr>
          <p:cNvPicPr>
            <a:picLocks noChangeAspect="1"/>
          </p:cNvPicPr>
          <p:nvPr/>
        </p:nvPicPr>
        <p:blipFill>
          <a:blip r:embed="rId9">
            <a:duotone>
              <a:schemeClr val="accent5">
                <a:shade val="45000"/>
                <a:satMod val="135000"/>
              </a:schemeClr>
              <a:prstClr val="white"/>
            </a:duotone>
          </a:blip>
          <a:stretch>
            <a:fillRect/>
          </a:stretch>
        </p:blipFill>
        <p:spPr>
          <a:xfrm>
            <a:off x="5442068" y="2984739"/>
            <a:ext cx="2588735" cy="1520271"/>
          </a:xfrm>
          <a:prstGeom prst="rect">
            <a:avLst/>
          </a:prstGeom>
        </p:spPr>
      </p:pic>
    </p:spTree>
    <p:extLst>
      <p:ext uri="{BB962C8B-B14F-4D97-AF65-F5344CB8AC3E}">
        <p14:creationId xmlns:p14="http://schemas.microsoft.com/office/powerpoint/2010/main" val="605801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450476" y="179073"/>
            <a:ext cx="7976832" cy="604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usual profile of a fraud perpetrator?</a:t>
            </a:r>
            <a:endParaRPr/>
          </a:p>
        </p:txBody>
      </p:sp>
      <p:sp>
        <p:nvSpPr>
          <p:cNvPr id="11" name="Google Shape;1762;p45">
            <a:extLst>
              <a:ext uri="{FF2B5EF4-FFF2-40B4-BE49-F238E27FC236}">
                <a16:creationId xmlns:a16="http://schemas.microsoft.com/office/drawing/2014/main" id="{14A4D6C3-1B35-4F22-B8E3-EAB89144D36E}"/>
              </a:ext>
            </a:extLst>
          </p:cNvPr>
          <p:cNvSpPr txBox="1">
            <a:spLocks/>
          </p:cNvSpPr>
          <p:nvPr/>
        </p:nvSpPr>
        <p:spPr>
          <a:xfrm>
            <a:off x="5082988" y="4817675"/>
            <a:ext cx="4061012" cy="27170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US"/>
              <a:t>Source: ACFE Report to the Nations 2020 Asia-Pacific Edition</a:t>
            </a:r>
          </a:p>
        </p:txBody>
      </p:sp>
      <p:pic>
        <p:nvPicPr>
          <p:cNvPr id="8" name="Picture 7">
            <a:extLst>
              <a:ext uri="{FF2B5EF4-FFF2-40B4-BE49-F238E27FC236}">
                <a16:creationId xmlns:a16="http://schemas.microsoft.com/office/drawing/2014/main" id="{8DE8D8C5-CA78-4647-8C3D-E25FABC676B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303696" y="54123"/>
            <a:ext cx="765876" cy="906858"/>
          </a:xfrm>
          <a:prstGeom prst="rect">
            <a:avLst/>
          </a:prstGeom>
        </p:spPr>
      </p:pic>
      <p:pic>
        <p:nvPicPr>
          <p:cNvPr id="10" name="Picture 9">
            <a:extLst>
              <a:ext uri="{FF2B5EF4-FFF2-40B4-BE49-F238E27FC236}">
                <a16:creationId xmlns:a16="http://schemas.microsoft.com/office/drawing/2014/main" id="{735AE21C-7BB4-4727-8422-40E1B509CDD3}"/>
              </a:ext>
            </a:extLst>
          </p:cNvPr>
          <p:cNvPicPr>
            <a:picLocks noChangeAspect="1"/>
          </p:cNvPicPr>
          <p:nvPr/>
        </p:nvPicPr>
        <p:blipFill>
          <a:blip r:embed="rId5">
            <a:duotone>
              <a:schemeClr val="accent5">
                <a:shade val="45000"/>
                <a:satMod val="135000"/>
              </a:schemeClr>
              <a:prstClr val="white"/>
            </a:duotone>
          </a:blip>
          <a:stretch>
            <a:fillRect/>
          </a:stretch>
        </p:blipFill>
        <p:spPr>
          <a:xfrm>
            <a:off x="578504" y="877148"/>
            <a:ext cx="1994822" cy="3600716"/>
          </a:xfrm>
          <a:prstGeom prst="rect">
            <a:avLst/>
          </a:prstGeom>
        </p:spPr>
      </p:pic>
      <p:pic>
        <p:nvPicPr>
          <p:cNvPr id="4" name="Picture 3">
            <a:extLst>
              <a:ext uri="{FF2B5EF4-FFF2-40B4-BE49-F238E27FC236}">
                <a16:creationId xmlns:a16="http://schemas.microsoft.com/office/drawing/2014/main" id="{5532A803-4A94-4E02-92D6-D5A48B9A9740}"/>
              </a:ext>
            </a:extLst>
          </p:cNvPr>
          <p:cNvPicPr>
            <a:picLocks noChangeAspect="1"/>
          </p:cNvPicPr>
          <p:nvPr/>
        </p:nvPicPr>
        <p:blipFill>
          <a:blip r:embed="rId6">
            <a:duotone>
              <a:schemeClr val="accent5">
                <a:shade val="45000"/>
                <a:satMod val="135000"/>
              </a:schemeClr>
              <a:prstClr val="white"/>
            </a:duotone>
          </a:blip>
          <a:stretch>
            <a:fillRect/>
          </a:stretch>
        </p:blipFill>
        <p:spPr>
          <a:xfrm>
            <a:off x="2733727" y="877148"/>
            <a:ext cx="5037741" cy="1838019"/>
          </a:xfrm>
          <a:prstGeom prst="rect">
            <a:avLst/>
          </a:prstGeom>
        </p:spPr>
      </p:pic>
      <p:pic>
        <p:nvPicPr>
          <p:cNvPr id="12" name="Picture 11">
            <a:extLst>
              <a:ext uri="{FF2B5EF4-FFF2-40B4-BE49-F238E27FC236}">
                <a16:creationId xmlns:a16="http://schemas.microsoft.com/office/drawing/2014/main" id="{90B31A7B-5A75-4EE1-948A-1CB3FBC8E575}"/>
              </a:ext>
            </a:extLst>
          </p:cNvPr>
          <p:cNvPicPr>
            <a:picLocks noChangeAspect="1"/>
          </p:cNvPicPr>
          <p:nvPr/>
        </p:nvPicPr>
        <p:blipFill>
          <a:blip r:embed="rId7">
            <a:duotone>
              <a:schemeClr val="accent5">
                <a:shade val="45000"/>
                <a:satMod val="135000"/>
              </a:schemeClr>
              <a:prstClr val="white"/>
            </a:duotone>
          </a:blip>
          <a:stretch>
            <a:fillRect/>
          </a:stretch>
        </p:blipFill>
        <p:spPr>
          <a:xfrm>
            <a:off x="2733727" y="2909696"/>
            <a:ext cx="5037741" cy="1568168"/>
          </a:xfrm>
          <a:prstGeom prst="rect">
            <a:avLst/>
          </a:prstGeom>
        </p:spPr>
      </p:pic>
    </p:spTree>
    <p:extLst>
      <p:ext uri="{BB962C8B-B14F-4D97-AF65-F5344CB8AC3E}">
        <p14:creationId xmlns:p14="http://schemas.microsoft.com/office/powerpoint/2010/main" val="2919716280"/>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D70A0C8D19E141B1A7E93FA5EC350F" ma:contentTypeVersion="2" ma:contentTypeDescription="Create a new document." ma:contentTypeScope="" ma:versionID="b188c3b1dddf29c311b15bd829fda6c1">
  <xsd:schema xmlns:xsd="http://www.w3.org/2001/XMLSchema" xmlns:xs="http://www.w3.org/2001/XMLSchema" xmlns:p="http://schemas.microsoft.com/office/2006/metadata/properties" xmlns:ns2="797c1b9b-b186-4d4b-a897-84882c9c5ae5" targetNamespace="http://schemas.microsoft.com/office/2006/metadata/properties" ma:root="true" ma:fieldsID="987211ea31d3b08f8c04f226f2f0fcad" ns2:_="">
    <xsd:import namespace="797c1b9b-b186-4d4b-a897-84882c9c5ae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7c1b9b-b186-4d4b-a897-84882c9c5a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EE0ADE-2404-4FE6-9386-D95B6DF694F7}"/>
</file>

<file path=customXml/itemProps2.xml><?xml version="1.0" encoding="utf-8"?>
<ds:datastoreItem xmlns:ds="http://schemas.openxmlformats.org/officeDocument/2006/customXml" ds:itemID="{CCA236C9-9FA3-4BEC-A64B-B2F3E3C90149}">
  <ds:schemaRefs>
    <ds:schemaRef ds:uri="14a21ac2-c04c-4d6d-846c-a1f82f7d283b"/>
    <ds:schemaRef ds:uri="http://schemas.openxmlformats.org/package/2006/metadata/core-properties"/>
    <ds:schemaRef ds:uri="http://purl.org/dc/dcmitype/"/>
    <ds:schemaRef ds:uri="http://www.w3.org/XML/1998/namespace"/>
    <ds:schemaRef ds:uri="http://schemas.microsoft.com/office/2006/metadata/properties"/>
    <ds:schemaRef ds:uri="http://schemas.microsoft.com/office/2006/documentManagement/types"/>
    <ds:schemaRef ds:uri="http://purl.org/dc/terms/"/>
    <ds:schemaRef ds:uri="http://schemas.microsoft.com/office/infopath/2007/PartnerControls"/>
    <ds:schemaRef ds:uri="69e3cb91-d1ff-4bd8-85af-6d30b90632cd"/>
    <ds:schemaRef ds:uri="http://purl.org/dc/elements/1.1/"/>
  </ds:schemaRefs>
</ds:datastoreItem>
</file>

<file path=customXml/itemProps3.xml><?xml version="1.0" encoding="utf-8"?>
<ds:datastoreItem xmlns:ds="http://schemas.openxmlformats.org/officeDocument/2006/customXml" ds:itemID="{891945E8-4E16-483C-B534-1A7B53643B3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263</TotalTime>
  <Words>3202</Words>
  <Application>Microsoft Office PowerPoint</Application>
  <PresentationFormat>On-screen Show (16:9)</PresentationFormat>
  <Paragraphs>438</Paragraphs>
  <Slides>64</Slides>
  <Notes>64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Advent Pro Light</vt:lpstr>
      <vt:lpstr>Anton</vt:lpstr>
      <vt:lpstr>Arial</vt:lpstr>
      <vt:lpstr>Calibri</vt:lpstr>
      <vt:lpstr>Courier New</vt:lpstr>
      <vt:lpstr>Fira Sans Condensed</vt:lpstr>
      <vt:lpstr>Fira Sans Condensed Light</vt:lpstr>
      <vt:lpstr>Rajdhani</vt:lpstr>
      <vt:lpstr>Wingdings</vt:lpstr>
      <vt:lpstr>Ai Tech Agency by Slidesgo</vt:lpstr>
      <vt:lpstr>FRAUD DETECTION</vt:lpstr>
      <vt:lpstr>OBJECTIVES</vt:lpstr>
      <vt:lpstr>OUTLINE</vt:lpstr>
      <vt:lpstr>FRAUD OVERVIEW</vt:lpstr>
      <vt:lpstr>The Fraud Tree</vt:lpstr>
      <vt:lpstr>How is occupational fraud initially detected?</vt:lpstr>
      <vt:lpstr>How does the presence of anti-fraud controls relate to median loss?</vt:lpstr>
      <vt:lpstr>What is the usual profile of a fraud perpetrator?</vt:lpstr>
      <vt:lpstr>What is the usual profile of a fraud perpetrator?</vt:lpstr>
      <vt:lpstr>What’s the “next” normal?</vt:lpstr>
      <vt:lpstr>How are banks doing?</vt:lpstr>
      <vt:lpstr>How are small and midsized business (SMB) lenders doing?</vt:lpstr>
      <vt:lpstr>How are microfinance institutions (MFIs) doing?</vt:lpstr>
      <vt:lpstr>How are microfinance institutions (MFIs) doing?</vt:lpstr>
      <vt:lpstr>RMF FRAUD DATA</vt:lpstr>
      <vt:lpstr>How are we doing?</vt:lpstr>
      <vt:lpstr>How are we doing?</vt:lpstr>
      <vt:lpstr>How are we doing?</vt:lpstr>
      <vt:lpstr>How are we doing?</vt:lpstr>
      <vt:lpstr>RMF SYSTEM DATA</vt:lpstr>
      <vt:lpstr>What are our limitations and challenges?</vt:lpstr>
      <vt:lpstr>619,820</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Let’s look at our data…</vt:lpstr>
      <vt:lpstr>Actions needed…</vt:lpstr>
      <vt:lpstr>How do we handle these data quality issues?</vt:lpstr>
      <vt:lpstr>In conclusion…</vt:lpstr>
      <vt:lpstr>RMF FRAUD DETECTION</vt:lpstr>
      <vt:lpstr>Fraud Detection Techniques</vt:lpstr>
      <vt:lpstr>Why did we use Machine Learning?</vt:lpstr>
      <vt:lpstr>Why did we select Anomaly Detection?</vt:lpstr>
      <vt:lpstr>Why did we choose Isolation Forest (iForest)?</vt:lpstr>
      <vt:lpstr>Why did we choose Isolation Forest (iForest)?</vt:lpstr>
      <vt:lpstr>What does literature recommend?</vt:lpstr>
      <vt:lpstr>What is iForest?</vt:lpstr>
      <vt:lpstr>How will we do it?</vt:lpstr>
      <vt:lpstr>PowerPoint Presentation</vt:lpstr>
      <vt:lpstr>PowerPoint Presentation</vt:lpstr>
      <vt:lpstr>PowerPoint Presentation</vt:lpstr>
      <vt:lpstr>INSIGHTS &amp; RECOMMENDATION</vt:lpstr>
      <vt:lpstr>Objective 1: To improve data quality</vt:lpstr>
      <vt:lpstr>Objective 2: To improve fraud investigations effort</vt:lpstr>
      <vt:lpstr>Objective 3: To create a fraud detection model</vt:lpstr>
      <vt:lpstr>Fraud Monitoring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dc:creator>DataAnalyst</dc:creator>
  <cp:lastModifiedBy>William Andrew Bulaquena</cp:lastModifiedBy>
  <cp:revision>1</cp:revision>
  <dcterms:modified xsi:type="dcterms:W3CDTF">2022-03-03T17:39:27Z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0x010100F1D70A0C8D19E141B1A7E93FA5EC350F</vt:lpwstr>
  </property>
  <property fmtid="{D5CDD505-2E9C-101B-9397-08002B2CF9AE}" pid="3" name="MSIP_Label_61abaf72-adad-45c8-a6ed-ca6ac90aef7f_Enabled">
    <vt:lpwstr>true</vt:lpwstr>
  </property>
  <property fmtid="{D5CDD505-2E9C-101B-9397-08002B2CF9AE}" pid="4" name="MSIP_Label_61abaf72-adad-45c8-a6ed-ca6ac90aef7f_SetDate">
    <vt:lpwstr>2021-12-03T05:36:59Z</vt:lpwstr>
  </property>
  <property fmtid="{D5CDD505-2E9C-101B-9397-08002B2CF9AE}" pid="5" name="MSIP_Label_61abaf72-adad-45c8-a6ed-ca6ac90aef7f_Method">
    <vt:lpwstr>Privileged</vt:lpwstr>
  </property>
  <property fmtid="{D5CDD505-2E9C-101B-9397-08002B2CF9AE}" pid="6" name="MSIP_Label_61abaf72-adad-45c8-a6ed-ca6ac90aef7f_Name">
    <vt:lpwstr>Internal - General Information</vt:lpwstr>
  </property>
  <property fmtid="{D5CDD505-2E9C-101B-9397-08002B2CF9AE}" pid="7" name="MSIP_Label_61abaf72-adad-45c8-a6ed-ca6ac90aef7f_SiteId">
    <vt:lpwstr>4f2f5733-1a9d-48ac-98f4-a6c588424b7b</vt:lpwstr>
  </property>
  <property fmtid="{D5CDD505-2E9C-101B-9397-08002B2CF9AE}" pid="8" name="MSIP_Label_61abaf72-adad-45c8-a6ed-ca6ac90aef7f_ActionId">
    <vt:lpwstr>92dbddfd-809a-4a34-8674-6763a95d7e2a</vt:lpwstr>
  </property>
  <property fmtid="{D5CDD505-2E9C-101B-9397-08002B2CF9AE}" pid="9" name="MSIP_Label_61abaf72-adad-45c8-a6ed-ca6ac90aef7f_ContentBits">
    <vt:lpwstr>3</vt:lpwstr>
  </property>
  <property fmtid="{D5CDD505-2E9C-101B-9397-08002B2CF9AE}" pid="10" name="ClassificationContentMarkingFooterLocations">
    <vt:lpwstr>Ai Tech Agency by Slidesgo:5\Slidesgo Final Pages:5</vt:lpwstr>
  </property>
  <property fmtid="{D5CDD505-2E9C-101B-9397-08002B2CF9AE}" pid="11" name="ClassificationContentMarkingFooterText">
    <vt:lpwstr>Information in this document or emails are intended only for RAFI Internal use only.</vt:lpwstr>
  </property>
  <property fmtid="{D5CDD505-2E9C-101B-9397-08002B2CF9AE}" pid="12" name="ClassificationContentMarkingHeaderLocations">
    <vt:lpwstr>Ai Tech Agency by Slidesgo:4\Slidesgo Final Pages:4</vt:lpwstr>
  </property>
  <property fmtid="{D5CDD505-2E9C-101B-9397-08002B2CF9AE}" pid="13" name="ClassificationContentMarkingHeaderText">
    <vt:lpwstr>RAFI - Internal (General Information)</vt:lpwstr>
  </property>
  <property fmtid="{D5CDD505-2E9C-101B-9397-08002B2CF9AE}" pid="14" name="MediaServiceImageTags">
    <vt:lpwstr/>
  </property>
  <property fmtid="{D5CDD505-2E9C-101B-9397-08002B2CF9AE}" pid="15" name="xd_ProgID">
    <vt:lpwstr/>
  </property>
  <property fmtid="{D5CDD505-2E9C-101B-9397-08002B2CF9AE}" pid="16" name="_SourceUrl">
    <vt:lpwstr/>
  </property>
  <property fmtid="{D5CDD505-2E9C-101B-9397-08002B2CF9AE}" pid="17" name="_SharedFileIndex">
    <vt:lpwstr/>
  </property>
  <property fmtid="{D5CDD505-2E9C-101B-9397-08002B2CF9AE}" pid="18" name="ComplianceAssetId">
    <vt:lpwstr/>
  </property>
  <property fmtid="{D5CDD505-2E9C-101B-9397-08002B2CF9AE}" pid="19" name="TemplateUrl">
    <vt:lpwstr/>
  </property>
  <property fmtid="{D5CDD505-2E9C-101B-9397-08002B2CF9AE}" pid="20" name="_ExtendedDescription">
    <vt:lpwstr/>
  </property>
  <property fmtid="{D5CDD505-2E9C-101B-9397-08002B2CF9AE}" pid="21" name="TriggerFlowInfo">
    <vt:lpwstr/>
  </property>
  <property fmtid="{D5CDD505-2E9C-101B-9397-08002B2CF9AE}" pid="22" name="xd_Signature">
    <vt:bool>false</vt:bool>
  </property>
</Properties>
</file>